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9" r:id="rId4"/>
    <p:sldId id="265" r:id="rId5"/>
    <p:sldId id="258" r:id="rId6"/>
    <p:sldId id="259" r:id="rId7"/>
    <p:sldId id="257" r:id="rId8"/>
    <p:sldId id="260" r:id="rId9"/>
    <p:sldId id="261" r:id="rId10"/>
    <p:sldId id="264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CFDE4-C542-4DB0-A7B9-FBE225CEE1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4D965-29C8-489F-90DD-8FB3BB8DA4DF}">
      <dgm:prSet phldrT="[Текст]"/>
      <dgm:spPr/>
      <dgm:t>
        <a:bodyPr/>
        <a:lstStyle/>
        <a:p>
          <a:r>
            <a:rPr lang="en-US" dirty="0" smtClean="0"/>
            <a:t>reading</a:t>
          </a:r>
          <a:endParaRPr lang="ru-RU" dirty="0"/>
        </a:p>
      </dgm:t>
    </dgm:pt>
    <dgm:pt modelId="{5D434D77-2437-460D-ACEC-9241C565372F}" type="parTrans" cxnId="{5A4FAA65-7EF4-44BB-9F5E-DF1BC53F0D07}">
      <dgm:prSet/>
      <dgm:spPr/>
      <dgm:t>
        <a:bodyPr/>
        <a:lstStyle/>
        <a:p>
          <a:endParaRPr lang="ru-RU"/>
        </a:p>
      </dgm:t>
    </dgm:pt>
    <dgm:pt modelId="{319993C1-DC63-4878-9CEC-2CE5B0AD6130}" type="sibTrans" cxnId="{5A4FAA65-7EF4-44BB-9F5E-DF1BC53F0D07}">
      <dgm:prSet/>
      <dgm:spPr/>
      <dgm:t>
        <a:bodyPr/>
        <a:lstStyle/>
        <a:p>
          <a:endParaRPr lang="ru-RU"/>
        </a:p>
      </dgm:t>
    </dgm:pt>
    <dgm:pt modelId="{85CEC098-5A2A-4036-9FAA-4C7363E3BDEF}">
      <dgm:prSet phldrT="[Текст]"/>
      <dgm:spPr/>
      <dgm:t>
        <a:bodyPr/>
        <a:lstStyle/>
        <a:p>
          <a:r>
            <a:rPr lang="en-US" dirty="0" smtClean="0"/>
            <a:t>writing</a:t>
          </a:r>
          <a:endParaRPr lang="ru-RU" dirty="0"/>
        </a:p>
      </dgm:t>
    </dgm:pt>
    <dgm:pt modelId="{3B7B9433-DDD5-4196-AFF6-6928B4B5EBF0}" type="parTrans" cxnId="{FEF59E40-3469-4263-890A-7D08B3486425}">
      <dgm:prSet/>
      <dgm:spPr/>
      <dgm:t>
        <a:bodyPr/>
        <a:lstStyle/>
        <a:p>
          <a:endParaRPr lang="ru-RU"/>
        </a:p>
      </dgm:t>
    </dgm:pt>
    <dgm:pt modelId="{00ADDAEF-ABC8-46FB-8C09-1A261C06695B}" type="sibTrans" cxnId="{FEF59E40-3469-4263-890A-7D08B3486425}">
      <dgm:prSet/>
      <dgm:spPr/>
      <dgm:t>
        <a:bodyPr/>
        <a:lstStyle/>
        <a:p>
          <a:endParaRPr lang="ru-RU"/>
        </a:p>
      </dgm:t>
    </dgm:pt>
    <dgm:pt modelId="{8A6E5EC9-36CA-456F-B14A-20DFA6199DAF}">
      <dgm:prSet phldrT="[Текст]"/>
      <dgm:spPr/>
      <dgm:t>
        <a:bodyPr/>
        <a:lstStyle/>
        <a:p>
          <a:r>
            <a:rPr lang="en-US" dirty="0" smtClean="0"/>
            <a:t>spelling</a:t>
          </a:r>
          <a:endParaRPr lang="ru-RU" dirty="0"/>
        </a:p>
      </dgm:t>
    </dgm:pt>
    <dgm:pt modelId="{720F81E2-9FED-43A2-8EDB-3A84A0D07724}" type="parTrans" cxnId="{D4B0DEEA-860D-46CB-9EC8-3D76D59B382C}">
      <dgm:prSet/>
      <dgm:spPr/>
      <dgm:t>
        <a:bodyPr/>
        <a:lstStyle/>
        <a:p>
          <a:endParaRPr lang="ru-RU"/>
        </a:p>
      </dgm:t>
    </dgm:pt>
    <dgm:pt modelId="{184FEA8E-7A69-4C8B-AA4D-DB5B179838DF}" type="sibTrans" cxnId="{D4B0DEEA-860D-46CB-9EC8-3D76D59B382C}">
      <dgm:prSet/>
      <dgm:spPr/>
      <dgm:t>
        <a:bodyPr/>
        <a:lstStyle/>
        <a:p>
          <a:endParaRPr lang="ru-RU"/>
        </a:p>
      </dgm:t>
    </dgm:pt>
    <dgm:pt modelId="{4FC7F5F3-27D2-433A-8177-1D113893C7D9}" type="pres">
      <dgm:prSet presAssocID="{69FCFDE4-C542-4DB0-A7B9-FBE225CEE1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DDFFC-9F0D-4162-B7F0-6CFC045E4C13}" type="pres">
      <dgm:prSet presAssocID="{F834D965-29C8-489F-90DD-8FB3BB8DA4DF}" presName="parentText" presStyleLbl="node1" presStyleIdx="0" presStyleCnt="3" custScaleX="93722" custScaleY="70002" custLinFactY="-22845" custLinFactNeighborX="4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9392-8341-4828-875D-EABAA509279B}" type="pres">
      <dgm:prSet presAssocID="{319993C1-DC63-4878-9CEC-2CE5B0AD6130}" presName="spacer" presStyleCnt="0"/>
      <dgm:spPr/>
    </dgm:pt>
    <dgm:pt modelId="{628B87C4-AC54-4EA5-8A55-A35CB6D43139}" type="pres">
      <dgm:prSet presAssocID="{85CEC098-5A2A-4036-9FAA-4C7363E3BDEF}" presName="parentText" presStyleLbl="node1" presStyleIdx="1" presStyleCnt="3" custScaleX="93722" custScaleY="65987" custLinFactNeighborX="405" custLinFactNeighborY="-54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3252-7EF8-4AB5-9BE8-2054EA6E7119}" type="pres">
      <dgm:prSet presAssocID="{00ADDAEF-ABC8-46FB-8C09-1A261C06695B}" presName="spacer" presStyleCnt="0"/>
      <dgm:spPr/>
    </dgm:pt>
    <dgm:pt modelId="{E0B33629-71C4-440F-BD66-A9284F615F62}" type="pres">
      <dgm:prSet presAssocID="{8A6E5EC9-36CA-456F-B14A-20DFA6199DAF}" presName="parentText" presStyleLbl="node1" presStyleIdx="2" presStyleCnt="3" custScaleX="93722" custScaleY="65987" custLinFactNeighborX="405" custLinFactNeighborY="-63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F9656-0196-40CF-9A85-CA2DC133802A}" type="presOf" srcId="{F834D965-29C8-489F-90DD-8FB3BB8DA4DF}" destId="{898DDFFC-9F0D-4162-B7F0-6CFC045E4C13}" srcOrd="0" destOrd="0" presId="urn:microsoft.com/office/officeart/2005/8/layout/vList2"/>
    <dgm:cxn modelId="{68A86A35-0EE0-43A2-9865-496A42F7D527}" type="presOf" srcId="{8A6E5EC9-36CA-456F-B14A-20DFA6199DAF}" destId="{E0B33629-71C4-440F-BD66-A9284F615F62}" srcOrd="0" destOrd="0" presId="urn:microsoft.com/office/officeart/2005/8/layout/vList2"/>
    <dgm:cxn modelId="{54955030-C646-479F-BC03-010FFEB44505}" type="presOf" srcId="{69FCFDE4-C542-4DB0-A7B9-FBE225CEE143}" destId="{4FC7F5F3-27D2-433A-8177-1D113893C7D9}" srcOrd="0" destOrd="0" presId="urn:microsoft.com/office/officeart/2005/8/layout/vList2"/>
    <dgm:cxn modelId="{5A4FAA65-7EF4-44BB-9F5E-DF1BC53F0D07}" srcId="{69FCFDE4-C542-4DB0-A7B9-FBE225CEE143}" destId="{F834D965-29C8-489F-90DD-8FB3BB8DA4DF}" srcOrd="0" destOrd="0" parTransId="{5D434D77-2437-460D-ACEC-9241C565372F}" sibTransId="{319993C1-DC63-4878-9CEC-2CE5B0AD6130}"/>
    <dgm:cxn modelId="{FEF59E40-3469-4263-890A-7D08B3486425}" srcId="{69FCFDE4-C542-4DB0-A7B9-FBE225CEE143}" destId="{85CEC098-5A2A-4036-9FAA-4C7363E3BDEF}" srcOrd="1" destOrd="0" parTransId="{3B7B9433-DDD5-4196-AFF6-6928B4B5EBF0}" sibTransId="{00ADDAEF-ABC8-46FB-8C09-1A261C06695B}"/>
    <dgm:cxn modelId="{A3971F08-56F4-4D27-BDCA-D1D2081F6140}" type="presOf" srcId="{85CEC098-5A2A-4036-9FAA-4C7363E3BDEF}" destId="{628B87C4-AC54-4EA5-8A55-A35CB6D43139}" srcOrd="0" destOrd="0" presId="urn:microsoft.com/office/officeart/2005/8/layout/vList2"/>
    <dgm:cxn modelId="{D4B0DEEA-860D-46CB-9EC8-3D76D59B382C}" srcId="{69FCFDE4-C542-4DB0-A7B9-FBE225CEE143}" destId="{8A6E5EC9-36CA-456F-B14A-20DFA6199DAF}" srcOrd="2" destOrd="0" parTransId="{720F81E2-9FED-43A2-8EDB-3A84A0D07724}" sibTransId="{184FEA8E-7A69-4C8B-AA4D-DB5B179838DF}"/>
    <dgm:cxn modelId="{C2628F57-E9A3-406A-93FA-51E73EED763B}" type="presParOf" srcId="{4FC7F5F3-27D2-433A-8177-1D113893C7D9}" destId="{898DDFFC-9F0D-4162-B7F0-6CFC045E4C13}" srcOrd="0" destOrd="0" presId="urn:microsoft.com/office/officeart/2005/8/layout/vList2"/>
    <dgm:cxn modelId="{BCCB0F03-A35D-436B-893B-0F50E8273C5D}" type="presParOf" srcId="{4FC7F5F3-27D2-433A-8177-1D113893C7D9}" destId="{3D189392-8341-4828-875D-EABAA509279B}" srcOrd="1" destOrd="0" presId="urn:microsoft.com/office/officeart/2005/8/layout/vList2"/>
    <dgm:cxn modelId="{68245CB8-88D7-4ABF-AC0C-A4B166DAFED1}" type="presParOf" srcId="{4FC7F5F3-27D2-433A-8177-1D113893C7D9}" destId="{628B87C4-AC54-4EA5-8A55-A35CB6D43139}" srcOrd="2" destOrd="0" presId="urn:microsoft.com/office/officeart/2005/8/layout/vList2"/>
    <dgm:cxn modelId="{93A10953-47AF-4B22-8C7D-8AD8EB9E5A78}" type="presParOf" srcId="{4FC7F5F3-27D2-433A-8177-1D113893C7D9}" destId="{80813252-7EF8-4AB5-9BE8-2054EA6E7119}" srcOrd="3" destOrd="0" presId="urn:microsoft.com/office/officeart/2005/8/layout/vList2"/>
    <dgm:cxn modelId="{AE21BB61-8007-473B-A50C-12E98C053F6D}" type="presParOf" srcId="{4FC7F5F3-27D2-433A-8177-1D113893C7D9}" destId="{E0B33629-71C4-440F-BD66-A9284F615F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DDFFC-9F0D-4162-B7F0-6CFC045E4C13}">
      <dsp:nvSpPr>
        <dsp:cNvPr id="0" name=""/>
        <dsp:cNvSpPr/>
      </dsp:nvSpPr>
      <dsp:spPr>
        <a:xfrm>
          <a:off x="216042" y="0"/>
          <a:ext cx="5713293" cy="1277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reading</a:t>
          </a:r>
          <a:endParaRPr lang="ru-RU" sz="4200" kern="1200" dirty="0"/>
        </a:p>
      </dsp:txBody>
      <dsp:txXfrm>
        <a:off x="278383" y="62341"/>
        <a:ext cx="5588611" cy="1152380"/>
      </dsp:txXfrm>
    </dsp:sp>
    <dsp:sp modelId="{628B87C4-AC54-4EA5-8A55-A35CB6D43139}">
      <dsp:nvSpPr>
        <dsp:cNvPr id="0" name=""/>
        <dsp:cNvSpPr/>
      </dsp:nvSpPr>
      <dsp:spPr>
        <a:xfrm>
          <a:off x="216042" y="1368151"/>
          <a:ext cx="5713293" cy="1203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writing</a:t>
          </a:r>
          <a:endParaRPr lang="ru-RU" sz="4200" kern="1200" dirty="0"/>
        </a:p>
      </dsp:txBody>
      <dsp:txXfrm>
        <a:off x="274807" y="1426916"/>
        <a:ext cx="5595763" cy="1086285"/>
      </dsp:txXfrm>
    </dsp:sp>
    <dsp:sp modelId="{E0B33629-71C4-440F-BD66-A9284F615F62}">
      <dsp:nvSpPr>
        <dsp:cNvPr id="0" name=""/>
        <dsp:cNvSpPr/>
      </dsp:nvSpPr>
      <dsp:spPr>
        <a:xfrm>
          <a:off x="216042" y="2736304"/>
          <a:ext cx="5713293" cy="1203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spelling</a:t>
          </a:r>
          <a:endParaRPr lang="ru-RU" sz="4200" kern="1200" dirty="0"/>
        </a:p>
      </dsp:txBody>
      <dsp:txXfrm>
        <a:off x="274807" y="2795069"/>
        <a:ext cx="5595763" cy="108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4D6E-CFC4-4F63-8A71-862BC8780C14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B8B3-1D12-46EA-ADEF-A0704A5FB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6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repeated phases: Stand up! Sit down! Take</a:t>
            </a:r>
            <a:r>
              <a:rPr lang="en-US" baseline="0" dirty="0" smtClean="0"/>
              <a:t> your pen, please!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8B3-1D12-46EA-ADEF-A0704A5FB7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6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nnv.ucoz.com/vide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241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Teaching English to learners with Special Educational Needs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dirty="0" err="1" smtClean="0"/>
              <a:t>Гончарова</a:t>
            </a:r>
            <a:r>
              <a:rPr lang="uk-UA" sz="1800" dirty="0" smtClean="0"/>
              <a:t> Наталія Валеріївна</a:t>
            </a:r>
          </a:p>
          <a:p>
            <a:r>
              <a:rPr lang="uk-UA" sz="1800" dirty="0" smtClean="0"/>
              <a:t>Вчитель іноземної мови (англійська)</a:t>
            </a:r>
          </a:p>
          <a:p>
            <a:r>
              <a:rPr lang="uk-UA" sz="1800" dirty="0" smtClean="0"/>
              <a:t> Балаклійської загальноосвітньої </a:t>
            </a:r>
          </a:p>
          <a:p>
            <a:r>
              <a:rPr lang="uk-UA" sz="1800" dirty="0" smtClean="0"/>
              <a:t>школи І-ІІІ ступенів №2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84" y="3645024"/>
            <a:ext cx="3024336" cy="22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54829"/>
          </a:xfrm>
        </p:spPr>
        <p:txBody>
          <a:bodyPr/>
          <a:lstStyle/>
          <a:p>
            <a:r>
              <a:rPr lang="en-US" dirty="0" smtClean="0"/>
              <a:t>I use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Pair </a:t>
            </a:r>
            <a:r>
              <a:rPr lang="en-US" dirty="0"/>
              <a:t>a</a:t>
            </a:r>
            <a:r>
              <a:rPr lang="en-US" dirty="0" smtClean="0"/>
              <a:t>nd group work</a:t>
            </a:r>
          </a:p>
          <a:p>
            <a:pPr marL="109728" indent="0">
              <a:buNone/>
            </a:pPr>
            <a:r>
              <a:rPr lang="en-US" dirty="0" smtClean="0"/>
              <a:t>	 (Teacher – Pupil; pupil – pupil)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Role game “At school or a strict teacher”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third episode.</a:t>
            </a:r>
            <a:br>
              <a:rPr lang="en-US" dirty="0" smtClean="0"/>
            </a:br>
            <a:r>
              <a:rPr lang="en-US" dirty="0" smtClean="0"/>
              <a:t>Theme: “School. School things”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19" y="1481328"/>
            <a:ext cx="8338781" cy="5147717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Can develop his or her academic skills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Can be successful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Can feel comfort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adopted the school material in such way that the child </a:t>
            </a:r>
            <a:r>
              <a:rPr lang="en-US" sz="3200" dirty="0"/>
              <a:t>with </a:t>
            </a:r>
            <a:r>
              <a:rPr lang="en-US" sz="3200" dirty="0" smtClean="0"/>
              <a:t>SENs: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9" y="4221088"/>
            <a:ext cx="30781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2882"/>
            <a:ext cx="30845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0845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69" y="3059831"/>
            <a:ext cx="30908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3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5" y="1481138"/>
            <a:ext cx="694521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attention!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9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en-US" dirty="0" smtClean="0"/>
              <a:t>In my case I teach English to a child with </a:t>
            </a:r>
            <a:r>
              <a:rPr lang="en-US" dirty="0"/>
              <a:t>S</a:t>
            </a:r>
            <a:r>
              <a:rPr lang="en-US" dirty="0" smtClean="0"/>
              <a:t>pecial Education Needs. This is a blind girl.</a:t>
            </a:r>
          </a:p>
          <a:p>
            <a:r>
              <a:rPr lang="en-US" dirty="0" smtClean="0"/>
              <a:t>She is seven.</a:t>
            </a:r>
          </a:p>
          <a:p>
            <a:r>
              <a:rPr lang="en-US" dirty="0" smtClean="0"/>
              <a:t>She is a pupil of the first form.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3818054" cy="28635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6381328"/>
            <a:ext cx="4322110" cy="274042"/>
          </a:xfrm>
        </p:spPr>
        <p:txBody>
          <a:bodyPr>
            <a:noAutofit/>
          </a:bodyPr>
          <a:lstStyle/>
          <a:p>
            <a:r>
              <a:rPr lang="en-US" sz="2000" dirty="0" smtClean="0">
                <a:hlinkClick r:id="rId3"/>
              </a:rPr>
              <a:t>http://gonnv.ucoz.com/video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15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sense of smell;</a:t>
            </a:r>
          </a:p>
          <a:p>
            <a:r>
              <a:rPr lang="en-US" dirty="0"/>
              <a:t>Fine hearing;</a:t>
            </a:r>
          </a:p>
          <a:p>
            <a:r>
              <a:rPr lang="en-US" dirty="0"/>
              <a:t>Fine tactile </a:t>
            </a:r>
            <a:r>
              <a:rPr lang="en-US" dirty="0" smtClean="0"/>
              <a:t>sensibility;</a:t>
            </a:r>
            <a:endParaRPr lang="ru-RU" dirty="0"/>
          </a:p>
          <a:p>
            <a:r>
              <a:rPr lang="en-US" dirty="0" smtClean="0"/>
              <a:t>High level of intellect.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</a:t>
            </a:r>
            <a:r>
              <a:rPr lang="en-US" dirty="0" smtClean="0"/>
              <a:t>in teaching English of </a:t>
            </a:r>
            <a:r>
              <a:rPr lang="en-US" dirty="0"/>
              <a:t>kids with visual impairments: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0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Disadvantages:</a:t>
            </a:r>
            <a:br>
              <a:rPr lang="en-US" dirty="0" smtClean="0"/>
            </a:br>
            <a:r>
              <a:rPr lang="en-US" dirty="0" smtClean="0"/>
              <a:t>learners with SENs have some problems in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6424941"/>
              </p:ext>
            </p:extLst>
          </p:nvPr>
        </p:nvGraphicFramePr>
        <p:xfrm>
          <a:off x="125963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212458" y="191683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1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Verbal:</a:t>
            </a:r>
          </a:p>
          <a:p>
            <a:pPr lvl="1"/>
            <a:r>
              <a:rPr lang="en-US" sz="2400" dirty="0" smtClean="0"/>
              <a:t>Dialogues;</a:t>
            </a:r>
          </a:p>
          <a:p>
            <a:pPr lvl="1"/>
            <a:r>
              <a:rPr lang="en-US" sz="2400" dirty="0" smtClean="0"/>
              <a:t>Stories;</a:t>
            </a:r>
          </a:p>
          <a:p>
            <a:pPr lvl="1"/>
            <a:r>
              <a:rPr lang="en-US" sz="2400" dirty="0" smtClean="0"/>
              <a:t>Fair tails;</a:t>
            </a:r>
          </a:p>
          <a:p>
            <a:pPr lvl="1"/>
            <a:r>
              <a:rPr lang="en-US" sz="2400" dirty="0" smtClean="0"/>
              <a:t>Songs;</a:t>
            </a:r>
          </a:p>
          <a:p>
            <a:pPr lvl="1"/>
            <a:r>
              <a:rPr lang="en-US" sz="2400" dirty="0" smtClean="0"/>
              <a:t>Poems;</a:t>
            </a:r>
          </a:p>
          <a:p>
            <a:pPr lvl="1"/>
            <a:r>
              <a:rPr lang="en-US" sz="2400" dirty="0" smtClean="0"/>
              <a:t>Chants.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Didactic games:</a:t>
            </a:r>
          </a:p>
          <a:p>
            <a:pPr lvl="1"/>
            <a:r>
              <a:rPr lang="en-US" sz="2400" dirty="0" smtClean="0"/>
              <a:t>Role;</a:t>
            </a:r>
          </a:p>
          <a:p>
            <a:pPr lvl="1"/>
            <a:r>
              <a:rPr lang="en-US" sz="2400" dirty="0" smtClean="0"/>
              <a:t>Moving.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Methods: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436723" cy="2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Individual work: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Repeating after the teacher;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eeling of things or toys.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Pair </a:t>
            </a:r>
            <a:r>
              <a:rPr lang="en-US" dirty="0" smtClean="0"/>
              <a:t>work: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Asking and answering the questions;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Conversation.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Group work: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Giving instructions and doing them</a:t>
            </a:r>
            <a:r>
              <a:rPr lang="en-US" dirty="0"/>
              <a:t>;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Repeating </a:t>
            </a:r>
            <a:r>
              <a:rPr lang="en-US" dirty="0" smtClean="0"/>
              <a:t>altogether.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Teacher`s problems: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49329"/>
          </a:xfrm>
        </p:spPr>
        <p:txBody>
          <a:bodyPr/>
          <a:lstStyle/>
          <a:p>
            <a:r>
              <a:rPr lang="en-US" dirty="0" smtClean="0"/>
              <a:t>Inexperience in teaching kids with Special Educational Needs;</a:t>
            </a:r>
            <a:endParaRPr lang="en-US" dirty="0"/>
          </a:p>
          <a:p>
            <a:r>
              <a:rPr lang="en-US" dirty="0" smtClean="0"/>
              <a:t>Non – acquaintance the Braille alphabet;</a:t>
            </a:r>
            <a:endParaRPr lang="en-US" dirty="0"/>
          </a:p>
          <a:p>
            <a:r>
              <a:rPr lang="en-US" dirty="0" smtClean="0"/>
              <a:t>Absence of special books and equipment.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7369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307000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fist episode.</a:t>
            </a:r>
            <a:br>
              <a:rPr lang="en-US" dirty="0" smtClean="0"/>
            </a:br>
            <a:r>
              <a:rPr lang="en-US" dirty="0" smtClean="0"/>
              <a:t> Theme “Introduction”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r>
              <a:rPr lang="en-US" dirty="0" smtClean="0"/>
              <a:t>I use: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Verbal method (the dialogue)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Hello! How </a:t>
            </a:r>
            <a:r>
              <a:rPr lang="en-US" dirty="0"/>
              <a:t>a</a:t>
            </a:r>
            <a:r>
              <a:rPr lang="en-US" dirty="0" smtClean="0"/>
              <a:t>re you?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 am fine. Thank you!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Pair work (teacher-pupil)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Didactic game “The yellow ball”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second </a:t>
            </a:r>
            <a:r>
              <a:rPr lang="en-US" dirty="0"/>
              <a:t>episode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Theme: “Forms of greeting”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51318"/>
          </a:xfrm>
        </p:spPr>
        <p:txBody>
          <a:bodyPr/>
          <a:lstStyle/>
          <a:p>
            <a:r>
              <a:rPr lang="en-US" dirty="0" smtClean="0"/>
              <a:t>I use: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Moving game (the song “Good morning”)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Individual work.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299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Teaching English to learners with Special Educational Needs  </vt:lpstr>
      <vt:lpstr>http://gonnv.ucoz.com/video</vt:lpstr>
      <vt:lpstr>Advantages in teaching English of kids with visual impairments: </vt:lpstr>
      <vt:lpstr>Disadvantages: learners with SENs have some problems in</vt:lpstr>
      <vt:lpstr>Methods:</vt:lpstr>
      <vt:lpstr>Forms:</vt:lpstr>
      <vt:lpstr>Teacher`s problems:</vt:lpstr>
      <vt:lpstr>The fist episode.  Theme “Introduction” </vt:lpstr>
      <vt:lpstr>The second episode. Theme: “Forms of greeting”</vt:lpstr>
      <vt:lpstr>The third episode. Theme: “School. School things”</vt:lpstr>
      <vt:lpstr>I adopted the school material in such way that the child with SENs:</vt:lpstr>
      <vt:lpstr>Thank you for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to learners with Special Educational Needs</dc:title>
  <dc:creator>Андрей</dc:creator>
  <cp:lastModifiedBy>Андрей</cp:lastModifiedBy>
  <cp:revision>39</cp:revision>
  <dcterms:created xsi:type="dcterms:W3CDTF">2016-10-14T15:37:40Z</dcterms:created>
  <dcterms:modified xsi:type="dcterms:W3CDTF">2016-11-20T15:20:41Z</dcterms:modified>
</cp:coreProperties>
</file>