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77" r:id="rId5"/>
    <p:sldId id="261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Навчання інвалідів в різних навчальних закладах</c:v>
                </c:pt>
              </c:strCache>
            </c:strRef>
          </c:tx>
          <c:dLbls>
            <c:dLbl>
              <c:idx val="0"/>
              <c:layout>
                <c:manualLayout>
                  <c:x val="-6.5231602994070187E-2"/>
                  <c:y val="2.692123730366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374234470691163E-2"/>
                  <c:y val="2.0766417802685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051290463692039E-2"/>
                  <c:y val="-0.25746646146988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інклюзивна освіта</c:v>
                </c:pt>
                <c:pt idx="1">
                  <c:v>спеціальні класи</c:v>
                </c:pt>
                <c:pt idx="2">
                  <c:v>інтернати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2000</c:v>
                </c:pt>
                <c:pt idx="1">
                  <c:v>5000</c:v>
                </c:pt>
                <c:pt idx="2">
                  <c:v>144000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37195003402349"/>
          <c:y val="0.36047789342862929"/>
          <c:w val="0.29678854379313696"/>
          <c:h val="0.275771992199746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CFDE4-C542-4DB0-A7B9-FBE225CEE1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4D965-29C8-489F-90DD-8FB3BB8DA4DF}">
      <dgm:prSet phldrT="[Текст]" custT="1"/>
      <dgm:spPr/>
      <dgm:t>
        <a:bodyPr/>
        <a:lstStyle/>
        <a:p>
          <a:r>
            <a:rPr lang="uk-UA" sz="2000" dirty="0" smtClean="0"/>
            <a:t>Читання</a:t>
          </a:r>
          <a:r>
            <a:rPr lang="uk-UA" sz="4200" dirty="0" smtClean="0"/>
            <a:t> </a:t>
          </a:r>
          <a:endParaRPr lang="ru-RU" sz="4200" dirty="0"/>
        </a:p>
      </dgm:t>
    </dgm:pt>
    <dgm:pt modelId="{5D434D77-2437-460D-ACEC-9241C565372F}" type="parTrans" cxnId="{5A4FAA65-7EF4-44BB-9F5E-DF1BC53F0D07}">
      <dgm:prSet/>
      <dgm:spPr/>
      <dgm:t>
        <a:bodyPr/>
        <a:lstStyle/>
        <a:p>
          <a:endParaRPr lang="ru-RU"/>
        </a:p>
      </dgm:t>
    </dgm:pt>
    <dgm:pt modelId="{319993C1-DC63-4878-9CEC-2CE5B0AD6130}" type="sibTrans" cxnId="{5A4FAA65-7EF4-44BB-9F5E-DF1BC53F0D07}">
      <dgm:prSet/>
      <dgm:spPr/>
      <dgm:t>
        <a:bodyPr/>
        <a:lstStyle/>
        <a:p>
          <a:endParaRPr lang="ru-RU"/>
        </a:p>
      </dgm:t>
    </dgm:pt>
    <dgm:pt modelId="{85CEC098-5A2A-4036-9FAA-4C7363E3BDEF}">
      <dgm:prSet phldrT="[Текст]" custT="1"/>
      <dgm:spPr/>
      <dgm:t>
        <a:bodyPr/>
        <a:lstStyle/>
        <a:p>
          <a:r>
            <a:rPr lang="uk-UA" sz="2000" dirty="0" smtClean="0"/>
            <a:t>Письмо</a:t>
          </a:r>
          <a:endParaRPr lang="ru-RU" sz="2000" dirty="0"/>
        </a:p>
      </dgm:t>
    </dgm:pt>
    <dgm:pt modelId="{3B7B9433-DDD5-4196-AFF6-6928B4B5EBF0}" type="parTrans" cxnId="{FEF59E40-3469-4263-890A-7D08B3486425}">
      <dgm:prSet/>
      <dgm:spPr/>
      <dgm:t>
        <a:bodyPr/>
        <a:lstStyle/>
        <a:p>
          <a:endParaRPr lang="ru-RU"/>
        </a:p>
      </dgm:t>
    </dgm:pt>
    <dgm:pt modelId="{00ADDAEF-ABC8-46FB-8C09-1A261C06695B}" type="sibTrans" cxnId="{FEF59E40-3469-4263-890A-7D08B3486425}">
      <dgm:prSet/>
      <dgm:spPr/>
      <dgm:t>
        <a:bodyPr/>
        <a:lstStyle/>
        <a:p>
          <a:endParaRPr lang="ru-RU"/>
        </a:p>
      </dgm:t>
    </dgm:pt>
    <dgm:pt modelId="{8A6E5EC9-36CA-456F-B14A-20DFA6199DAF}">
      <dgm:prSet phldrT="[Текст]" custT="1"/>
      <dgm:spPr/>
      <dgm:t>
        <a:bodyPr/>
        <a:lstStyle/>
        <a:p>
          <a:r>
            <a:rPr lang="uk-UA" sz="2000" dirty="0" smtClean="0"/>
            <a:t>Вимова слів</a:t>
          </a:r>
          <a:endParaRPr lang="ru-RU" sz="2000" dirty="0"/>
        </a:p>
      </dgm:t>
    </dgm:pt>
    <dgm:pt modelId="{720F81E2-9FED-43A2-8EDB-3A84A0D07724}" type="parTrans" cxnId="{D4B0DEEA-860D-46CB-9EC8-3D76D59B382C}">
      <dgm:prSet/>
      <dgm:spPr/>
      <dgm:t>
        <a:bodyPr/>
        <a:lstStyle/>
        <a:p>
          <a:endParaRPr lang="ru-RU"/>
        </a:p>
      </dgm:t>
    </dgm:pt>
    <dgm:pt modelId="{184FEA8E-7A69-4C8B-AA4D-DB5B179838DF}" type="sibTrans" cxnId="{D4B0DEEA-860D-46CB-9EC8-3D76D59B382C}">
      <dgm:prSet/>
      <dgm:spPr/>
      <dgm:t>
        <a:bodyPr/>
        <a:lstStyle/>
        <a:p>
          <a:endParaRPr lang="ru-RU"/>
        </a:p>
      </dgm:t>
    </dgm:pt>
    <dgm:pt modelId="{4FC7F5F3-27D2-433A-8177-1D113893C7D9}" type="pres">
      <dgm:prSet presAssocID="{69FCFDE4-C542-4DB0-A7B9-FBE225CEE1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DDFFC-9F0D-4162-B7F0-6CFC045E4C13}" type="pres">
      <dgm:prSet presAssocID="{F834D965-29C8-489F-90DD-8FB3BB8DA4DF}" presName="parentText" presStyleLbl="node1" presStyleIdx="0" presStyleCnt="3" custScaleX="93722" custScaleY="70002" custLinFactY="-22845" custLinFactNeighborX="4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9392-8341-4828-875D-EABAA509279B}" type="pres">
      <dgm:prSet presAssocID="{319993C1-DC63-4878-9CEC-2CE5B0AD6130}" presName="spacer" presStyleCnt="0"/>
      <dgm:spPr/>
    </dgm:pt>
    <dgm:pt modelId="{628B87C4-AC54-4EA5-8A55-A35CB6D43139}" type="pres">
      <dgm:prSet presAssocID="{85CEC098-5A2A-4036-9FAA-4C7363E3BDEF}" presName="parentText" presStyleLbl="node1" presStyleIdx="1" presStyleCnt="3" custScaleX="93722" custScaleY="65987" custLinFactNeighborX="405" custLinFactNeighborY="-54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13252-7EF8-4AB5-9BE8-2054EA6E7119}" type="pres">
      <dgm:prSet presAssocID="{00ADDAEF-ABC8-46FB-8C09-1A261C06695B}" presName="spacer" presStyleCnt="0"/>
      <dgm:spPr/>
    </dgm:pt>
    <dgm:pt modelId="{E0B33629-71C4-440F-BD66-A9284F615F62}" type="pres">
      <dgm:prSet presAssocID="{8A6E5EC9-36CA-456F-B14A-20DFA6199DAF}" presName="parentText" presStyleLbl="node1" presStyleIdx="2" presStyleCnt="3" custScaleX="93722" custScaleY="65987" custLinFactNeighborX="405" custLinFactNeighborY="-63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FAA65-7EF4-44BB-9F5E-DF1BC53F0D07}" srcId="{69FCFDE4-C542-4DB0-A7B9-FBE225CEE143}" destId="{F834D965-29C8-489F-90DD-8FB3BB8DA4DF}" srcOrd="0" destOrd="0" parTransId="{5D434D77-2437-460D-ACEC-9241C565372F}" sibTransId="{319993C1-DC63-4878-9CEC-2CE5B0AD6130}"/>
    <dgm:cxn modelId="{FEF59E40-3469-4263-890A-7D08B3486425}" srcId="{69FCFDE4-C542-4DB0-A7B9-FBE225CEE143}" destId="{85CEC098-5A2A-4036-9FAA-4C7363E3BDEF}" srcOrd="1" destOrd="0" parTransId="{3B7B9433-DDD5-4196-AFF6-6928B4B5EBF0}" sibTransId="{00ADDAEF-ABC8-46FB-8C09-1A261C06695B}"/>
    <dgm:cxn modelId="{2976129E-DFA2-41A3-B572-42175D5264AC}" type="presOf" srcId="{69FCFDE4-C542-4DB0-A7B9-FBE225CEE143}" destId="{4FC7F5F3-27D2-433A-8177-1D113893C7D9}" srcOrd="0" destOrd="0" presId="urn:microsoft.com/office/officeart/2005/8/layout/vList2"/>
    <dgm:cxn modelId="{98B98DDB-F4AF-42BE-A092-C8C9CEAE16AC}" type="presOf" srcId="{F834D965-29C8-489F-90DD-8FB3BB8DA4DF}" destId="{898DDFFC-9F0D-4162-B7F0-6CFC045E4C13}" srcOrd="0" destOrd="0" presId="urn:microsoft.com/office/officeart/2005/8/layout/vList2"/>
    <dgm:cxn modelId="{D4B0DEEA-860D-46CB-9EC8-3D76D59B382C}" srcId="{69FCFDE4-C542-4DB0-A7B9-FBE225CEE143}" destId="{8A6E5EC9-36CA-456F-B14A-20DFA6199DAF}" srcOrd="2" destOrd="0" parTransId="{720F81E2-9FED-43A2-8EDB-3A84A0D07724}" sibTransId="{184FEA8E-7A69-4C8B-AA4D-DB5B179838DF}"/>
    <dgm:cxn modelId="{52BD6807-8B28-4976-B6B9-D5489EFA43D2}" type="presOf" srcId="{8A6E5EC9-36CA-456F-B14A-20DFA6199DAF}" destId="{E0B33629-71C4-440F-BD66-A9284F615F62}" srcOrd="0" destOrd="0" presId="urn:microsoft.com/office/officeart/2005/8/layout/vList2"/>
    <dgm:cxn modelId="{C18B27A6-915D-439F-8B22-2B8618E418E8}" type="presOf" srcId="{85CEC098-5A2A-4036-9FAA-4C7363E3BDEF}" destId="{628B87C4-AC54-4EA5-8A55-A35CB6D43139}" srcOrd="0" destOrd="0" presId="urn:microsoft.com/office/officeart/2005/8/layout/vList2"/>
    <dgm:cxn modelId="{8B541C55-4062-4D67-ADD2-A70A820B5AA0}" type="presParOf" srcId="{4FC7F5F3-27D2-433A-8177-1D113893C7D9}" destId="{898DDFFC-9F0D-4162-B7F0-6CFC045E4C13}" srcOrd="0" destOrd="0" presId="urn:microsoft.com/office/officeart/2005/8/layout/vList2"/>
    <dgm:cxn modelId="{A3AB4571-DFC2-4EC4-9428-56A646AA1264}" type="presParOf" srcId="{4FC7F5F3-27D2-433A-8177-1D113893C7D9}" destId="{3D189392-8341-4828-875D-EABAA509279B}" srcOrd="1" destOrd="0" presId="urn:microsoft.com/office/officeart/2005/8/layout/vList2"/>
    <dgm:cxn modelId="{DEFD02E6-F6DA-43E7-8B02-87F8FE5E8D81}" type="presParOf" srcId="{4FC7F5F3-27D2-433A-8177-1D113893C7D9}" destId="{628B87C4-AC54-4EA5-8A55-A35CB6D43139}" srcOrd="2" destOrd="0" presId="urn:microsoft.com/office/officeart/2005/8/layout/vList2"/>
    <dgm:cxn modelId="{95FBF04D-32A8-4A3F-8F02-E5144F3F5108}" type="presParOf" srcId="{4FC7F5F3-27D2-433A-8177-1D113893C7D9}" destId="{80813252-7EF8-4AB5-9BE8-2054EA6E7119}" srcOrd="3" destOrd="0" presId="urn:microsoft.com/office/officeart/2005/8/layout/vList2"/>
    <dgm:cxn modelId="{8F4AE529-1193-4F4A-A9D5-DBEF83719144}" type="presParOf" srcId="{4FC7F5F3-27D2-433A-8177-1D113893C7D9}" destId="{E0B33629-71C4-440F-BD66-A9284F615F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DA57E-6288-4B51-9A69-27942101C31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A96537-0FBA-4FE3-8B63-809F5FC2C351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  <a:effectLst/>
            </a:rPr>
            <a:t>Методи</a:t>
          </a:r>
          <a:endParaRPr lang="ru-RU" dirty="0"/>
        </a:p>
      </dgm:t>
    </dgm:pt>
    <dgm:pt modelId="{2DFAF66E-C53A-4C67-AD1C-07856A093493}" type="parTrans" cxnId="{17436290-D263-47A7-B8E6-A5C503F94344}">
      <dgm:prSet/>
      <dgm:spPr/>
      <dgm:t>
        <a:bodyPr/>
        <a:lstStyle/>
        <a:p>
          <a:endParaRPr lang="ru-RU"/>
        </a:p>
      </dgm:t>
    </dgm:pt>
    <dgm:pt modelId="{89BFF2BE-8410-40B9-8A6A-A1B17B776595}" type="sibTrans" cxnId="{17436290-D263-47A7-B8E6-A5C503F94344}">
      <dgm:prSet/>
      <dgm:spPr/>
      <dgm:t>
        <a:bodyPr/>
        <a:lstStyle/>
        <a:p>
          <a:endParaRPr lang="ru-RU"/>
        </a:p>
      </dgm:t>
    </dgm:pt>
    <dgm:pt modelId="{6D7E0E3F-023D-4886-8872-DFD070855E33}">
      <dgm:prSet phldrT="[Текст]"/>
      <dgm:spPr/>
      <dgm:t>
        <a:bodyPr/>
        <a:lstStyle/>
        <a:p>
          <a:r>
            <a:rPr lang="uk-UA" dirty="0" smtClean="0"/>
            <a:t>Вербальний</a:t>
          </a:r>
          <a:endParaRPr lang="ru-RU" dirty="0"/>
        </a:p>
      </dgm:t>
    </dgm:pt>
    <dgm:pt modelId="{1B9749C3-1010-4573-8375-37F04B33F5B4}" type="parTrans" cxnId="{38344C14-97E7-4F72-843F-42276CDB35D9}">
      <dgm:prSet/>
      <dgm:spPr/>
      <dgm:t>
        <a:bodyPr/>
        <a:lstStyle/>
        <a:p>
          <a:endParaRPr lang="ru-RU"/>
        </a:p>
      </dgm:t>
    </dgm:pt>
    <dgm:pt modelId="{1B4D43E6-90F7-46B9-B388-18394EBC156D}" type="sibTrans" cxnId="{38344C14-97E7-4F72-843F-42276CDB35D9}">
      <dgm:prSet/>
      <dgm:spPr/>
      <dgm:t>
        <a:bodyPr/>
        <a:lstStyle/>
        <a:p>
          <a:endParaRPr lang="ru-RU"/>
        </a:p>
      </dgm:t>
    </dgm:pt>
    <dgm:pt modelId="{7FA95DB8-FAAC-4EA5-8250-BA0449991423}">
      <dgm:prSet phldrT="[Текст]"/>
      <dgm:spPr/>
      <dgm:t>
        <a:bodyPr/>
        <a:lstStyle/>
        <a:p>
          <a:r>
            <a:rPr lang="uk-UA" dirty="0" smtClean="0"/>
            <a:t>Діалоги</a:t>
          </a:r>
          <a:endParaRPr lang="ru-RU" dirty="0"/>
        </a:p>
      </dgm:t>
    </dgm:pt>
    <dgm:pt modelId="{8FF0CBA2-3CC8-4FB1-8BC8-BE94E1A98C08}" type="parTrans" cxnId="{9B4A5F30-8D6A-40EF-813E-892660472AA4}">
      <dgm:prSet/>
      <dgm:spPr/>
      <dgm:t>
        <a:bodyPr/>
        <a:lstStyle/>
        <a:p>
          <a:endParaRPr lang="ru-RU"/>
        </a:p>
      </dgm:t>
    </dgm:pt>
    <dgm:pt modelId="{F24DFF3D-8610-4899-ADF9-1455013C625E}" type="sibTrans" cxnId="{9B4A5F30-8D6A-40EF-813E-892660472AA4}">
      <dgm:prSet/>
      <dgm:spPr/>
      <dgm:t>
        <a:bodyPr/>
        <a:lstStyle/>
        <a:p>
          <a:endParaRPr lang="ru-RU"/>
        </a:p>
      </dgm:t>
    </dgm:pt>
    <dgm:pt modelId="{E81ADF75-B99D-41DF-9C18-61BE9F9C282F}">
      <dgm:prSet phldrT="[Текст]"/>
      <dgm:spPr/>
      <dgm:t>
        <a:bodyPr/>
        <a:lstStyle/>
        <a:p>
          <a:r>
            <a:rPr lang="uk-UA" dirty="0" smtClean="0"/>
            <a:t>Розповіді</a:t>
          </a:r>
          <a:endParaRPr lang="ru-RU" dirty="0"/>
        </a:p>
      </dgm:t>
    </dgm:pt>
    <dgm:pt modelId="{92FEC6D0-0A3A-413B-8869-53E5B225D31F}" type="parTrans" cxnId="{79D6CAC4-A4A5-46C3-B07F-1301AAF5EB29}">
      <dgm:prSet/>
      <dgm:spPr/>
      <dgm:t>
        <a:bodyPr/>
        <a:lstStyle/>
        <a:p>
          <a:endParaRPr lang="ru-RU"/>
        </a:p>
      </dgm:t>
    </dgm:pt>
    <dgm:pt modelId="{261846C2-E508-43C1-8626-1B432FC71878}" type="sibTrans" cxnId="{79D6CAC4-A4A5-46C3-B07F-1301AAF5EB29}">
      <dgm:prSet/>
      <dgm:spPr/>
      <dgm:t>
        <a:bodyPr/>
        <a:lstStyle/>
        <a:p>
          <a:endParaRPr lang="ru-RU"/>
        </a:p>
      </dgm:t>
    </dgm:pt>
    <dgm:pt modelId="{1188F903-2B47-4B51-A4AA-1C07B2462435}">
      <dgm:prSet phldrT="[Текст]"/>
      <dgm:spPr/>
      <dgm:t>
        <a:bodyPr/>
        <a:lstStyle/>
        <a:p>
          <a:r>
            <a:rPr lang="uk-UA" dirty="0" smtClean="0"/>
            <a:t>Дидактичні ігри</a:t>
          </a:r>
          <a:endParaRPr lang="ru-RU" dirty="0"/>
        </a:p>
      </dgm:t>
    </dgm:pt>
    <dgm:pt modelId="{615BA024-ED4D-4594-BED7-80917B4AA40E}" type="parTrans" cxnId="{F97950A9-51C9-48A5-A1C0-E9B28F1B9D2A}">
      <dgm:prSet/>
      <dgm:spPr/>
      <dgm:t>
        <a:bodyPr/>
        <a:lstStyle/>
        <a:p>
          <a:endParaRPr lang="ru-RU"/>
        </a:p>
      </dgm:t>
    </dgm:pt>
    <dgm:pt modelId="{4195CE29-F00A-4975-B2C4-8E7C4BFC2010}" type="sibTrans" cxnId="{F97950A9-51C9-48A5-A1C0-E9B28F1B9D2A}">
      <dgm:prSet/>
      <dgm:spPr/>
      <dgm:t>
        <a:bodyPr/>
        <a:lstStyle/>
        <a:p>
          <a:endParaRPr lang="ru-RU"/>
        </a:p>
      </dgm:t>
    </dgm:pt>
    <dgm:pt modelId="{80055B64-E400-4ED8-A217-AEAED70E3241}">
      <dgm:prSet phldrT="[Текст]"/>
      <dgm:spPr/>
      <dgm:t>
        <a:bodyPr/>
        <a:lstStyle/>
        <a:p>
          <a:r>
            <a:rPr lang="uk-UA" dirty="0" smtClean="0"/>
            <a:t>Рольові</a:t>
          </a:r>
          <a:endParaRPr lang="ru-RU" dirty="0"/>
        </a:p>
      </dgm:t>
    </dgm:pt>
    <dgm:pt modelId="{B851310B-E16B-4D3F-8FC9-DC68E2B4EF6C}" type="parTrans" cxnId="{C4A0A4B7-64F2-44F8-BEB2-417BA3BAEFDE}">
      <dgm:prSet/>
      <dgm:spPr/>
      <dgm:t>
        <a:bodyPr/>
        <a:lstStyle/>
        <a:p>
          <a:endParaRPr lang="ru-RU"/>
        </a:p>
      </dgm:t>
    </dgm:pt>
    <dgm:pt modelId="{8BF4A52B-4754-4722-BFC8-0AC2351A06A1}" type="sibTrans" cxnId="{C4A0A4B7-64F2-44F8-BEB2-417BA3BAEFDE}">
      <dgm:prSet/>
      <dgm:spPr/>
      <dgm:t>
        <a:bodyPr/>
        <a:lstStyle/>
        <a:p>
          <a:endParaRPr lang="ru-RU"/>
        </a:p>
      </dgm:t>
    </dgm:pt>
    <dgm:pt modelId="{B9E44D72-1E55-448F-BAA3-14D192D538A0}">
      <dgm:prSet/>
      <dgm:spPr/>
      <dgm:t>
        <a:bodyPr/>
        <a:lstStyle/>
        <a:p>
          <a:r>
            <a:rPr lang="uk-UA" dirty="0" smtClean="0"/>
            <a:t>Казки</a:t>
          </a:r>
          <a:endParaRPr lang="en-US" dirty="0" smtClean="0"/>
        </a:p>
      </dgm:t>
    </dgm:pt>
    <dgm:pt modelId="{C4903969-E2C7-4BC0-BBDE-47668F4307D0}" type="parTrans" cxnId="{84B06DD6-3D64-4B3C-9060-96339A6D6901}">
      <dgm:prSet/>
      <dgm:spPr/>
      <dgm:t>
        <a:bodyPr/>
        <a:lstStyle/>
        <a:p>
          <a:endParaRPr lang="ru-RU"/>
        </a:p>
      </dgm:t>
    </dgm:pt>
    <dgm:pt modelId="{B7008BC0-CB61-405A-B2E7-23178F122259}" type="sibTrans" cxnId="{84B06DD6-3D64-4B3C-9060-96339A6D6901}">
      <dgm:prSet/>
      <dgm:spPr/>
      <dgm:t>
        <a:bodyPr/>
        <a:lstStyle/>
        <a:p>
          <a:endParaRPr lang="ru-RU"/>
        </a:p>
      </dgm:t>
    </dgm:pt>
    <dgm:pt modelId="{58DFAB91-9A0D-4839-8A63-0712EE6D6292}">
      <dgm:prSet/>
      <dgm:spPr/>
      <dgm:t>
        <a:bodyPr/>
        <a:lstStyle/>
        <a:p>
          <a:r>
            <a:rPr lang="uk-UA" dirty="0" smtClean="0"/>
            <a:t>Пісні</a:t>
          </a:r>
          <a:endParaRPr lang="en-US" dirty="0" smtClean="0"/>
        </a:p>
      </dgm:t>
    </dgm:pt>
    <dgm:pt modelId="{B6450FCE-61C2-40CA-8347-82B7F8A3FE35}" type="parTrans" cxnId="{1837D631-B345-406C-85BE-46277FC54EEC}">
      <dgm:prSet/>
      <dgm:spPr/>
      <dgm:t>
        <a:bodyPr/>
        <a:lstStyle/>
        <a:p>
          <a:endParaRPr lang="ru-RU"/>
        </a:p>
      </dgm:t>
    </dgm:pt>
    <dgm:pt modelId="{6C1C75C3-112A-47BA-87B9-B0929DFA5902}" type="sibTrans" cxnId="{1837D631-B345-406C-85BE-46277FC54EEC}">
      <dgm:prSet/>
      <dgm:spPr/>
      <dgm:t>
        <a:bodyPr/>
        <a:lstStyle/>
        <a:p>
          <a:endParaRPr lang="ru-RU"/>
        </a:p>
      </dgm:t>
    </dgm:pt>
    <dgm:pt modelId="{DBB561A9-5CED-4733-82C1-5A9B8D413F77}">
      <dgm:prSet/>
      <dgm:spPr/>
      <dgm:t>
        <a:bodyPr/>
        <a:lstStyle/>
        <a:p>
          <a:r>
            <a:rPr lang="uk-UA" dirty="0" smtClean="0"/>
            <a:t>Вірші</a:t>
          </a:r>
          <a:endParaRPr lang="en-US" dirty="0" smtClean="0"/>
        </a:p>
      </dgm:t>
    </dgm:pt>
    <dgm:pt modelId="{ADD3FFEA-FE2F-4713-A0D4-A069C6574EFB}" type="parTrans" cxnId="{035044C2-3759-4013-AC89-5442DD4DFECC}">
      <dgm:prSet/>
      <dgm:spPr/>
      <dgm:t>
        <a:bodyPr/>
        <a:lstStyle/>
        <a:p>
          <a:endParaRPr lang="ru-RU"/>
        </a:p>
      </dgm:t>
    </dgm:pt>
    <dgm:pt modelId="{5A31B3CF-EDF7-4F06-8481-69A12BFE4F0B}" type="sibTrans" cxnId="{035044C2-3759-4013-AC89-5442DD4DFECC}">
      <dgm:prSet/>
      <dgm:spPr/>
      <dgm:t>
        <a:bodyPr/>
        <a:lstStyle/>
        <a:p>
          <a:endParaRPr lang="ru-RU"/>
        </a:p>
      </dgm:t>
    </dgm:pt>
    <dgm:pt modelId="{A728E66E-8A25-466E-BEFC-7C16779C5B12}">
      <dgm:prSet/>
      <dgm:spPr/>
      <dgm:t>
        <a:bodyPr/>
        <a:lstStyle/>
        <a:p>
          <a:r>
            <a:rPr lang="uk-UA" dirty="0" err="1" smtClean="0"/>
            <a:t>Чанти</a:t>
          </a:r>
          <a:endParaRPr lang="en-US" dirty="0" smtClean="0"/>
        </a:p>
      </dgm:t>
    </dgm:pt>
    <dgm:pt modelId="{B9F2C2EA-E2C6-4AF5-A27F-9DE245F5A000}" type="parTrans" cxnId="{31841181-2E68-4ED2-9A8E-364A36F5B551}">
      <dgm:prSet/>
      <dgm:spPr/>
      <dgm:t>
        <a:bodyPr/>
        <a:lstStyle/>
        <a:p>
          <a:endParaRPr lang="ru-RU"/>
        </a:p>
      </dgm:t>
    </dgm:pt>
    <dgm:pt modelId="{6590F8D2-046E-44F3-A1DE-0FBCB599C70B}" type="sibTrans" cxnId="{31841181-2E68-4ED2-9A8E-364A36F5B551}">
      <dgm:prSet/>
      <dgm:spPr/>
      <dgm:t>
        <a:bodyPr/>
        <a:lstStyle/>
        <a:p>
          <a:endParaRPr lang="ru-RU"/>
        </a:p>
      </dgm:t>
    </dgm:pt>
    <dgm:pt modelId="{32CE04E6-2200-4588-ABC7-3AFF3B6A1B1F}">
      <dgm:prSet/>
      <dgm:spPr/>
      <dgm:t>
        <a:bodyPr/>
        <a:lstStyle/>
        <a:p>
          <a:r>
            <a:rPr lang="uk-UA" dirty="0" smtClean="0"/>
            <a:t>Рухливі</a:t>
          </a:r>
          <a:endParaRPr lang="ru-RU" dirty="0"/>
        </a:p>
      </dgm:t>
    </dgm:pt>
    <dgm:pt modelId="{45A5E5F7-B20A-4CCC-A1AA-D0030FE18754}" type="parTrans" cxnId="{B988AC4A-409E-4FAF-96D5-F481725C57A8}">
      <dgm:prSet/>
      <dgm:spPr/>
      <dgm:t>
        <a:bodyPr/>
        <a:lstStyle/>
        <a:p>
          <a:endParaRPr lang="ru-RU"/>
        </a:p>
      </dgm:t>
    </dgm:pt>
    <dgm:pt modelId="{14C62929-5581-4A00-8060-0C346147CA40}" type="sibTrans" cxnId="{B988AC4A-409E-4FAF-96D5-F481725C57A8}">
      <dgm:prSet/>
      <dgm:spPr/>
      <dgm:t>
        <a:bodyPr/>
        <a:lstStyle/>
        <a:p>
          <a:endParaRPr lang="ru-RU"/>
        </a:p>
      </dgm:t>
    </dgm:pt>
    <dgm:pt modelId="{A23EB865-C0FC-4CFB-8FE8-CC95C3DA93B8}" type="pres">
      <dgm:prSet presAssocID="{EF4DA57E-6288-4B51-9A69-27942101C3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3B98CC-7944-4668-867B-1141E3F83D41}" type="pres">
      <dgm:prSet presAssocID="{76A96537-0FBA-4FE3-8B63-809F5FC2C351}" presName="root1" presStyleCnt="0"/>
      <dgm:spPr/>
    </dgm:pt>
    <dgm:pt modelId="{A85297BA-1FB5-44D6-88AA-92C3F560E196}" type="pres">
      <dgm:prSet presAssocID="{76A96537-0FBA-4FE3-8B63-809F5FC2C351}" presName="LevelOneTextNode" presStyleLbl="node0" presStyleIdx="0" presStyleCnt="1" custLinFactY="-76985" custLinFactNeighborX="-8311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9DB72-5D4E-414A-B78A-A1057F4BA63C}" type="pres">
      <dgm:prSet presAssocID="{76A96537-0FBA-4FE3-8B63-809F5FC2C351}" presName="level2hierChild" presStyleCnt="0"/>
      <dgm:spPr/>
    </dgm:pt>
    <dgm:pt modelId="{BAD61E96-AA95-4F8D-BEC3-0C36358A8D7C}" type="pres">
      <dgm:prSet presAssocID="{1B9749C3-1010-4573-8375-37F04B33F5B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B83057C-22DF-4DA0-ADDC-548CD52FD4A4}" type="pres">
      <dgm:prSet presAssocID="{1B9749C3-1010-4573-8375-37F04B33F5B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9684153-81AD-45E4-B0B1-060E6EA4EB9A}" type="pres">
      <dgm:prSet presAssocID="{6D7E0E3F-023D-4886-8872-DFD070855E33}" presName="root2" presStyleCnt="0"/>
      <dgm:spPr/>
    </dgm:pt>
    <dgm:pt modelId="{598BFEED-7A23-43CB-9D50-0620CEE3625B}" type="pres">
      <dgm:prSet presAssocID="{6D7E0E3F-023D-4886-8872-DFD070855E33}" presName="LevelTwoTextNode" presStyleLbl="node2" presStyleIdx="0" presStyleCnt="2" custLinFactNeighborX="-60365" custLinFactNeighborY="-68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9AF6B-2DE0-446C-8507-ED5139560C13}" type="pres">
      <dgm:prSet presAssocID="{6D7E0E3F-023D-4886-8872-DFD070855E33}" presName="level3hierChild" presStyleCnt="0"/>
      <dgm:spPr/>
    </dgm:pt>
    <dgm:pt modelId="{18A0D897-7EA9-4BC1-B358-83D86707750B}" type="pres">
      <dgm:prSet presAssocID="{8FF0CBA2-3CC8-4FB1-8BC8-BE94E1A98C08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90DF8E54-C046-4622-B0A0-E08719F65E52}" type="pres">
      <dgm:prSet presAssocID="{8FF0CBA2-3CC8-4FB1-8BC8-BE94E1A98C08}" presName="connTx" presStyleLbl="parChTrans1D3" presStyleIdx="0" presStyleCnt="8"/>
      <dgm:spPr/>
      <dgm:t>
        <a:bodyPr/>
        <a:lstStyle/>
        <a:p>
          <a:endParaRPr lang="ru-RU"/>
        </a:p>
      </dgm:t>
    </dgm:pt>
    <dgm:pt modelId="{9A10D57A-FE7A-444A-8053-9B7C0F7CFC19}" type="pres">
      <dgm:prSet presAssocID="{7FA95DB8-FAAC-4EA5-8250-BA0449991423}" presName="root2" presStyleCnt="0"/>
      <dgm:spPr/>
    </dgm:pt>
    <dgm:pt modelId="{E2529311-0068-453B-93B8-1ECE24F67DD6}" type="pres">
      <dgm:prSet presAssocID="{7FA95DB8-FAAC-4EA5-8250-BA0449991423}" presName="LevelTwoTextNode" presStyleLbl="node3" presStyleIdx="0" presStyleCnt="8" custLinFactNeighborX="-35377" custLinFactNeighborY="20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49BD2-FE54-4E36-869F-F850E930E5E0}" type="pres">
      <dgm:prSet presAssocID="{7FA95DB8-FAAC-4EA5-8250-BA0449991423}" presName="level3hierChild" presStyleCnt="0"/>
      <dgm:spPr/>
    </dgm:pt>
    <dgm:pt modelId="{DF97F732-3E2E-4A46-894E-F23E0226790D}" type="pres">
      <dgm:prSet presAssocID="{92FEC6D0-0A3A-413B-8869-53E5B225D31F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5E2D01C8-9595-49AF-BE64-039B381FC994}" type="pres">
      <dgm:prSet presAssocID="{92FEC6D0-0A3A-413B-8869-53E5B225D31F}" presName="connTx" presStyleLbl="parChTrans1D3" presStyleIdx="1" presStyleCnt="8"/>
      <dgm:spPr/>
      <dgm:t>
        <a:bodyPr/>
        <a:lstStyle/>
        <a:p>
          <a:endParaRPr lang="ru-RU"/>
        </a:p>
      </dgm:t>
    </dgm:pt>
    <dgm:pt modelId="{174052E1-7CB5-4F85-AC83-072F6AFBCEB4}" type="pres">
      <dgm:prSet presAssocID="{E81ADF75-B99D-41DF-9C18-61BE9F9C282F}" presName="root2" presStyleCnt="0"/>
      <dgm:spPr/>
    </dgm:pt>
    <dgm:pt modelId="{8CDC4FAC-9170-40D1-B55A-37D51248A6F2}" type="pres">
      <dgm:prSet presAssocID="{E81ADF75-B99D-41DF-9C18-61BE9F9C282F}" presName="LevelTwoTextNode" presStyleLbl="node3" presStyleIdx="1" presStyleCnt="8" custLinFactNeighborX="84274" custLinFactNeighborY="-42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28AE35-B27B-451F-A1A2-939C7C02EA5F}" type="pres">
      <dgm:prSet presAssocID="{E81ADF75-B99D-41DF-9C18-61BE9F9C282F}" presName="level3hierChild" presStyleCnt="0"/>
      <dgm:spPr/>
    </dgm:pt>
    <dgm:pt modelId="{9134DD4C-8523-4B5E-8240-3801CA3A1C78}" type="pres">
      <dgm:prSet presAssocID="{C4903969-E2C7-4BC0-BBDE-47668F4307D0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8F8EEB5F-84FD-411C-B278-439DB124BA4A}" type="pres">
      <dgm:prSet presAssocID="{C4903969-E2C7-4BC0-BBDE-47668F4307D0}" presName="connTx" presStyleLbl="parChTrans1D3" presStyleIdx="2" presStyleCnt="8"/>
      <dgm:spPr/>
      <dgm:t>
        <a:bodyPr/>
        <a:lstStyle/>
        <a:p>
          <a:endParaRPr lang="ru-RU"/>
        </a:p>
      </dgm:t>
    </dgm:pt>
    <dgm:pt modelId="{79B30874-EBF7-444A-A851-B524A40031B7}" type="pres">
      <dgm:prSet presAssocID="{B9E44D72-1E55-448F-BAA3-14D192D538A0}" presName="root2" presStyleCnt="0"/>
      <dgm:spPr/>
    </dgm:pt>
    <dgm:pt modelId="{DD81D98D-A0A5-40E9-B79A-DA787DF5F9B4}" type="pres">
      <dgm:prSet presAssocID="{B9E44D72-1E55-448F-BAA3-14D192D538A0}" presName="LevelTwoTextNode" presStyleLbl="node3" presStyleIdx="2" presStyleCnt="8" custLinFactNeighborX="88750" custLinFactNeighborY="-43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B145C-03DA-4256-BD2F-714B8A98F8CC}" type="pres">
      <dgm:prSet presAssocID="{B9E44D72-1E55-448F-BAA3-14D192D538A0}" presName="level3hierChild" presStyleCnt="0"/>
      <dgm:spPr/>
    </dgm:pt>
    <dgm:pt modelId="{5F517C81-2E59-4F55-A40F-CBD3F0E2AE6C}" type="pres">
      <dgm:prSet presAssocID="{B6450FCE-61C2-40CA-8347-82B7F8A3FE35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3CC22AAA-E87D-4899-BF7E-00B92CAA791D}" type="pres">
      <dgm:prSet presAssocID="{B6450FCE-61C2-40CA-8347-82B7F8A3FE35}" presName="connTx" presStyleLbl="parChTrans1D3" presStyleIdx="3" presStyleCnt="8"/>
      <dgm:spPr/>
      <dgm:t>
        <a:bodyPr/>
        <a:lstStyle/>
        <a:p>
          <a:endParaRPr lang="ru-RU"/>
        </a:p>
      </dgm:t>
    </dgm:pt>
    <dgm:pt modelId="{143D3F5E-879B-4DB5-B257-DA8950C7B891}" type="pres">
      <dgm:prSet presAssocID="{58DFAB91-9A0D-4839-8A63-0712EE6D6292}" presName="root2" presStyleCnt="0"/>
      <dgm:spPr/>
    </dgm:pt>
    <dgm:pt modelId="{89A81DDE-21AF-4431-8AB7-624C8CA53FBC}" type="pres">
      <dgm:prSet presAssocID="{58DFAB91-9A0D-4839-8A63-0712EE6D6292}" presName="LevelTwoTextNode" presStyleLbl="node3" presStyleIdx="3" presStyleCnt="8" custLinFactNeighborX="91513" custLinFactNeighborY="-43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803F3F-B029-4EE9-BBA8-7F5583F03FD5}" type="pres">
      <dgm:prSet presAssocID="{58DFAB91-9A0D-4839-8A63-0712EE6D6292}" presName="level3hierChild" presStyleCnt="0"/>
      <dgm:spPr/>
    </dgm:pt>
    <dgm:pt modelId="{029C9AC0-DA27-4632-A3C8-2C0B821A5936}" type="pres">
      <dgm:prSet presAssocID="{ADD3FFEA-FE2F-4713-A0D4-A069C6574EFB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F101A0BA-3BB6-448E-955B-0F140EE84ACA}" type="pres">
      <dgm:prSet presAssocID="{ADD3FFEA-FE2F-4713-A0D4-A069C6574EFB}" presName="connTx" presStyleLbl="parChTrans1D3" presStyleIdx="4" presStyleCnt="8"/>
      <dgm:spPr/>
      <dgm:t>
        <a:bodyPr/>
        <a:lstStyle/>
        <a:p>
          <a:endParaRPr lang="ru-RU"/>
        </a:p>
      </dgm:t>
    </dgm:pt>
    <dgm:pt modelId="{FE31D29E-08FD-4045-9914-8455E0B9648B}" type="pres">
      <dgm:prSet presAssocID="{DBB561A9-5CED-4733-82C1-5A9B8D413F77}" presName="root2" presStyleCnt="0"/>
      <dgm:spPr/>
    </dgm:pt>
    <dgm:pt modelId="{4FA677CB-7FF2-48BD-A961-B470AEE8E2F6}" type="pres">
      <dgm:prSet presAssocID="{DBB561A9-5CED-4733-82C1-5A9B8D413F77}" presName="LevelTwoTextNode" presStyleLbl="node3" presStyleIdx="4" presStyleCnt="8" custLinFactNeighborX="-38899" custLinFactNeighborY="1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EC4DF3-122F-45D9-B31A-D176A31D5EA1}" type="pres">
      <dgm:prSet presAssocID="{DBB561A9-5CED-4733-82C1-5A9B8D413F77}" presName="level3hierChild" presStyleCnt="0"/>
      <dgm:spPr/>
    </dgm:pt>
    <dgm:pt modelId="{3841DE44-0E44-4CC1-A46B-6C528348CD6B}" type="pres">
      <dgm:prSet presAssocID="{B9F2C2EA-E2C6-4AF5-A27F-9DE245F5A000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4F3A3BDC-4455-4645-9E2A-DE30A6AFFD1F}" type="pres">
      <dgm:prSet presAssocID="{B9F2C2EA-E2C6-4AF5-A27F-9DE245F5A000}" presName="connTx" presStyleLbl="parChTrans1D3" presStyleIdx="5" presStyleCnt="8"/>
      <dgm:spPr/>
      <dgm:t>
        <a:bodyPr/>
        <a:lstStyle/>
        <a:p>
          <a:endParaRPr lang="ru-RU"/>
        </a:p>
      </dgm:t>
    </dgm:pt>
    <dgm:pt modelId="{7EC15F28-6DFA-4217-ABF1-6847B6F17BD6}" type="pres">
      <dgm:prSet presAssocID="{A728E66E-8A25-466E-BEFC-7C16779C5B12}" presName="root2" presStyleCnt="0"/>
      <dgm:spPr/>
    </dgm:pt>
    <dgm:pt modelId="{6982B07D-06C6-47C0-9E31-D1B227D63E2C}" type="pres">
      <dgm:prSet presAssocID="{A728E66E-8A25-466E-BEFC-7C16779C5B12}" presName="LevelTwoTextNode" presStyleLbl="node3" presStyleIdx="5" presStyleCnt="8" custLinFactY="-59191" custLinFactNeighborX="9151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EAB2B-7E30-47E6-BE73-A8C023BE9687}" type="pres">
      <dgm:prSet presAssocID="{A728E66E-8A25-466E-BEFC-7C16779C5B12}" presName="level3hierChild" presStyleCnt="0"/>
      <dgm:spPr/>
    </dgm:pt>
    <dgm:pt modelId="{D402EAA2-4243-4BB1-BB44-6DCEF5169B56}" type="pres">
      <dgm:prSet presAssocID="{615BA024-ED4D-4594-BED7-80917B4AA40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0A09C0B-A09A-430E-BFF8-0B79E1161992}" type="pres">
      <dgm:prSet presAssocID="{615BA024-ED4D-4594-BED7-80917B4AA40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0248993-0679-42A6-8BE7-D1D4819A71DA}" type="pres">
      <dgm:prSet presAssocID="{1188F903-2B47-4B51-A4AA-1C07B2462435}" presName="root2" presStyleCnt="0"/>
      <dgm:spPr/>
    </dgm:pt>
    <dgm:pt modelId="{817F4479-A40C-4CB6-9C06-02CED30DDE75}" type="pres">
      <dgm:prSet presAssocID="{1188F903-2B47-4B51-A4AA-1C07B2462435}" presName="LevelTwoTextNode" presStyleLbl="node2" presStyleIdx="1" presStyleCnt="2" custScaleX="168715" custLinFactY="-3677" custLinFactNeighborX="-6184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1D00C-F358-4F71-94B7-0FF6D4E1CE25}" type="pres">
      <dgm:prSet presAssocID="{1188F903-2B47-4B51-A4AA-1C07B2462435}" presName="level3hierChild" presStyleCnt="0"/>
      <dgm:spPr/>
    </dgm:pt>
    <dgm:pt modelId="{C417E76C-2B96-4989-A4B7-4D2C00ADEDD0}" type="pres">
      <dgm:prSet presAssocID="{B851310B-E16B-4D3F-8FC9-DC68E2B4EF6C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E0102255-72BF-40CF-BEB7-D922C7E8C5C5}" type="pres">
      <dgm:prSet presAssocID="{B851310B-E16B-4D3F-8FC9-DC68E2B4EF6C}" presName="connTx" presStyleLbl="parChTrans1D3" presStyleIdx="6" presStyleCnt="8"/>
      <dgm:spPr/>
      <dgm:t>
        <a:bodyPr/>
        <a:lstStyle/>
        <a:p>
          <a:endParaRPr lang="ru-RU"/>
        </a:p>
      </dgm:t>
    </dgm:pt>
    <dgm:pt modelId="{86D1B456-814E-451B-B020-31AD486C88EB}" type="pres">
      <dgm:prSet presAssocID="{80055B64-E400-4ED8-A217-AEAED70E3241}" presName="root2" presStyleCnt="0"/>
      <dgm:spPr/>
    </dgm:pt>
    <dgm:pt modelId="{CF074565-E9E6-48E6-8FDA-F7BE002A5D0B}" type="pres">
      <dgm:prSet presAssocID="{80055B64-E400-4ED8-A217-AEAED70E3241}" presName="LevelTwoTextNode" presStyleLbl="node3" presStyleIdx="6" presStyleCnt="8" custLinFactY="-1899" custLinFactNeighborX="2501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79618C-CC7C-4AFD-A93A-48895B1896C0}" type="pres">
      <dgm:prSet presAssocID="{80055B64-E400-4ED8-A217-AEAED70E3241}" presName="level3hierChild" presStyleCnt="0"/>
      <dgm:spPr/>
    </dgm:pt>
    <dgm:pt modelId="{7E6B9AE5-F07B-4D7E-AE09-2A77658FD51F}" type="pres">
      <dgm:prSet presAssocID="{45A5E5F7-B20A-4CCC-A1AA-D0030FE18754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AB8E5ACA-4303-4D7E-AF33-431891704786}" type="pres">
      <dgm:prSet presAssocID="{45A5E5F7-B20A-4CCC-A1AA-D0030FE18754}" presName="connTx" presStyleLbl="parChTrans1D3" presStyleIdx="7" presStyleCnt="8"/>
      <dgm:spPr/>
      <dgm:t>
        <a:bodyPr/>
        <a:lstStyle/>
        <a:p>
          <a:endParaRPr lang="ru-RU"/>
        </a:p>
      </dgm:t>
    </dgm:pt>
    <dgm:pt modelId="{C3494EE6-2E82-41AC-BF5E-1D9DF9D7ED05}" type="pres">
      <dgm:prSet presAssocID="{32CE04E6-2200-4588-ABC7-3AFF3B6A1B1F}" presName="root2" presStyleCnt="0"/>
      <dgm:spPr/>
    </dgm:pt>
    <dgm:pt modelId="{A9171AED-2386-446B-86FA-48BE2CE85102}" type="pres">
      <dgm:prSet presAssocID="{32CE04E6-2200-4588-ABC7-3AFF3B6A1B1F}" presName="LevelTwoTextNode" presStyleLbl="node3" presStyleIdx="7" presStyleCnt="8" custLinFactNeighborX="25019" custLinFactNeighborY="-90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E0F069-3B9D-44B4-9CA4-4BB85D277E15}" type="pres">
      <dgm:prSet presAssocID="{32CE04E6-2200-4588-ABC7-3AFF3B6A1B1F}" presName="level3hierChild" presStyleCnt="0"/>
      <dgm:spPr/>
    </dgm:pt>
  </dgm:ptLst>
  <dgm:cxnLst>
    <dgm:cxn modelId="{F97950A9-51C9-48A5-A1C0-E9B28F1B9D2A}" srcId="{76A96537-0FBA-4FE3-8B63-809F5FC2C351}" destId="{1188F903-2B47-4B51-A4AA-1C07B2462435}" srcOrd="1" destOrd="0" parTransId="{615BA024-ED4D-4594-BED7-80917B4AA40E}" sibTransId="{4195CE29-F00A-4975-B2C4-8E7C4BFC2010}"/>
    <dgm:cxn modelId="{38344C14-97E7-4F72-843F-42276CDB35D9}" srcId="{76A96537-0FBA-4FE3-8B63-809F5FC2C351}" destId="{6D7E0E3F-023D-4886-8872-DFD070855E33}" srcOrd="0" destOrd="0" parTransId="{1B9749C3-1010-4573-8375-37F04B33F5B4}" sibTransId="{1B4D43E6-90F7-46B9-B388-18394EBC156D}"/>
    <dgm:cxn modelId="{B988AC4A-409E-4FAF-96D5-F481725C57A8}" srcId="{1188F903-2B47-4B51-A4AA-1C07B2462435}" destId="{32CE04E6-2200-4588-ABC7-3AFF3B6A1B1F}" srcOrd="1" destOrd="0" parTransId="{45A5E5F7-B20A-4CCC-A1AA-D0030FE18754}" sibTransId="{14C62929-5581-4A00-8060-0C346147CA40}"/>
    <dgm:cxn modelId="{3708CC41-16E4-4E41-A314-7B7821DDAC12}" type="presOf" srcId="{7FA95DB8-FAAC-4EA5-8250-BA0449991423}" destId="{E2529311-0068-453B-93B8-1ECE24F67DD6}" srcOrd="0" destOrd="0" presId="urn:microsoft.com/office/officeart/2005/8/layout/hierarchy2"/>
    <dgm:cxn modelId="{3FC0BCD0-D747-4DC7-984D-3385D8CC7E1B}" type="presOf" srcId="{E81ADF75-B99D-41DF-9C18-61BE9F9C282F}" destId="{8CDC4FAC-9170-40D1-B55A-37D51248A6F2}" srcOrd="0" destOrd="0" presId="urn:microsoft.com/office/officeart/2005/8/layout/hierarchy2"/>
    <dgm:cxn modelId="{F7BF35EC-0D0F-4F57-8386-37F6A2C9016D}" type="presOf" srcId="{ADD3FFEA-FE2F-4713-A0D4-A069C6574EFB}" destId="{F101A0BA-3BB6-448E-955B-0F140EE84ACA}" srcOrd="1" destOrd="0" presId="urn:microsoft.com/office/officeart/2005/8/layout/hierarchy2"/>
    <dgm:cxn modelId="{8339F51D-6221-4349-8D79-18D5A105E7EF}" type="presOf" srcId="{58DFAB91-9A0D-4839-8A63-0712EE6D6292}" destId="{89A81DDE-21AF-4431-8AB7-624C8CA53FBC}" srcOrd="0" destOrd="0" presId="urn:microsoft.com/office/officeart/2005/8/layout/hierarchy2"/>
    <dgm:cxn modelId="{4C1D3808-4021-4184-BD82-1661EE46DA15}" type="presOf" srcId="{B6450FCE-61C2-40CA-8347-82B7F8A3FE35}" destId="{5F517C81-2E59-4F55-A40F-CBD3F0E2AE6C}" srcOrd="0" destOrd="0" presId="urn:microsoft.com/office/officeart/2005/8/layout/hierarchy2"/>
    <dgm:cxn modelId="{D9E08919-593B-445D-9584-7E60C24559B4}" type="presOf" srcId="{B9E44D72-1E55-448F-BAA3-14D192D538A0}" destId="{DD81D98D-A0A5-40E9-B79A-DA787DF5F9B4}" srcOrd="0" destOrd="0" presId="urn:microsoft.com/office/officeart/2005/8/layout/hierarchy2"/>
    <dgm:cxn modelId="{1D4EDC2D-EAAA-46B2-B393-BBBDA7517F06}" type="presOf" srcId="{1B9749C3-1010-4573-8375-37F04B33F5B4}" destId="{BAD61E96-AA95-4F8D-BEC3-0C36358A8D7C}" srcOrd="0" destOrd="0" presId="urn:microsoft.com/office/officeart/2005/8/layout/hierarchy2"/>
    <dgm:cxn modelId="{79D6CAC4-A4A5-46C3-B07F-1301AAF5EB29}" srcId="{6D7E0E3F-023D-4886-8872-DFD070855E33}" destId="{E81ADF75-B99D-41DF-9C18-61BE9F9C282F}" srcOrd="1" destOrd="0" parTransId="{92FEC6D0-0A3A-413B-8869-53E5B225D31F}" sibTransId="{261846C2-E508-43C1-8626-1B432FC71878}"/>
    <dgm:cxn modelId="{32F8F035-2013-4A80-9CC1-4ED2E3DF5247}" type="presOf" srcId="{B851310B-E16B-4D3F-8FC9-DC68E2B4EF6C}" destId="{C417E76C-2B96-4989-A4B7-4D2C00ADEDD0}" srcOrd="0" destOrd="0" presId="urn:microsoft.com/office/officeart/2005/8/layout/hierarchy2"/>
    <dgm:cxn modelId="{16F5FF4B-230B-4EA4-8238-A97DE3174A38}" type="presOf" srcId="{80055B64-E400-4ED8-A217-AEAED70E3241}" destId="{CF074565-E9E6-48E6-8FDA-F7BE002A5D0B}" srcOrd="0" destOrd="0" presId="urn:microsoft.com/office/officeart/2005/8/layout/hierarchy2"/>
    <dgm:cxn modelId="{C4A0A4B7-64F2-44F8-BEB2-417BA3BAEFDE}" srcId="{1188F903-2B47-4B51-A4AA-1C07B2462435}" destId="{80055B64-E400-4ED8-A217-AEAED70E3241}" srcOrd="0" destOrd="0" parTransId="{B851310B-E16B-4D3F-8FC9-DC68E2B4EF6C}" sibTransId="{8BF4A52B-4754-4722-BFC8-0AC2351A06A1}"/>
    <dgm:cxn modelId="{3399FB21-3871-478B-81A9-B7A81E396B3B}" type="presOf" srcId="{8FF0CBA2-3CC8-4FB1-8BC8-BE94E1A98C08}" destId="{90DF8E54-C046-4622-B0A0-E08719F65E52}" srcOrd="1" destOrd="0" presId="urn:microsoft.com/office/officeart/2005/8/layout/hierarchy2"/>
    <dgm:cxn modelId="{F9200D34-099D-46A8-9A2D-830F605F8B0E}" type="presOf" srcId="{DBB561A9-5CED-4733-82C1-5A9B8D413F77}" destId="{4FA677CB-7FF2-48BD-A961-B470AEE8E2F6}" srcOrd="0" destOrd="0" presId="urn:microsoft.com/office/officeart/2005/8/layout/hierarchy2"/>
    <dgm:cxn modelId="{0B9FBEFE-F119-471E-878A-8B9EA84442F6}" type="presOf" srcId="{32CE04E6-2200-4588-ABC7-3AFF3B6A1B1F}" destId="{A9171AED-2386-446B-86FA-48BE2CE85102}" srcOrd="0" destOrd="0" presId="urn:microsoft.com/office/officeart/2005/8/layout/hierarchy2"/>
    <dgm:cxn modelId="{F7DE8FB4-90F5-47B9-AAD1-81AD499F17F9}" type="presOf" srcId="{C4903969-E2C7-4BC0-BBDE-47668F4307D0}" destId="{8F8EEB5F-84FD-411C-B278-439DB124BA4A}" srcOrd="1" destOrd="0" presId="urn:microsoft.com/office/officeart/2005/8/layout/hierarchy2"/>
    <dgm:cxn modelId="{895F44F9-9D8E-495B-9391-68D893E3738A}" type="presOf" srcId="{B9F2C2EA-E2C6-4AF5-A27F-9DE245F5A000}" destId="{3841DE44-0E44-4CC1-A46B-6C528348CD6B}" srcOrd="0" destOrd="0" presId="urn:microsoft.com/office/officeart/2005/8/layout/hierarchy2"/>
    <dgm:cxn modelId="{B1F421FE-D729-4724-B472-C69D218C63DD}" type="presOf" srcId="{92FEC6D0-0A3A-413B-8869-53E5B225D31F}" destId="{5E2D01C8-9595-49AF-BE64-039B381FC994}" srcOrd="1" destOrd="0" presId="urn:microsoft.com/office/officeart/2005/8/layout/hierarchy2"/>
    <dgm:cxn modelId="{E12280B2-E561-42B7-B646-66254DE387F0}" type="presOf" srcId="{615BA024-ED4D-4594-BED7-80917B4AA40E}" destId="{50A09C0B-A09A-430E-BFF8-0B79E1161992}" srcOrd="1" destOrd="0" presId="urn:microsoft.com/office/officeart/2005/8/layout/hierarchy2"/>
    <dgm:cxn modelId="{9B4A5F30-8D6A-40EF-813E-892660472AA4}" srcId="{6D7E0E3F-023D-4886-8872-DFD070855E33}" destId="{7FA95DB8-FAAC-4EA5-8250-BA0449991423}" srcOrd="0" destOrd="0" parTransId="{8FF0CBA2-3CC8-4FB1-8BC8-BE94E1A98C08}" sibTransId="{F24DFF3D-8610-4899-ADF9-1455013C625E}"/>
    <dgm:cxn modelId="{84B06DD6-3D64-4B3C-9060-96339A6D6901}" srcId="{6D7E0E3F-023D-4886-8872-DFD070855E33}" destId="{B9E44D72-1E55-448F-BAA3-14D192D538A0}" srcOrd="2" destOrd="0" parTransId="{C4903969-E2C7-4BC0-BBDE-47668F4307D0}" sibTransId="{B7008BC0-CB61-405A-B2E7-23178F122259}"/>
    <dgm:cxn modelId="{B98F92F9-0891-4236-8D69-E387B991E633}" type="presOf" srcId="{1B9749C3-1010-4573-8375-37F04B33F5B4}" destId="{FB83057C-22DF-4DA0-ADDC-548CD52FD4A4}" srcOrd="1" destOrd="0" presId="urn:microsoft.com/office/officeart/2005/8/layout/hierarchy2"/>
    <dgm:cxn modelId="{79A8E186-1ABC-450A-A3A9-8D4CE12A18DD}" type="presOf" srcId="{45A5E5F7-B20A-4CCC-A1AA-D0030FE18754}" destId="{AB8E5ACA-4303-4D7E-AF33-431891704786}" srcOrd="1" destOrd="0" presId="urn:microsoft.com/office/officeart/2005/8/layout/hierarchy2"/>
    <dgm:cxn modelId="{17436290-D263-47A7-B8E6-A5C503F94344}" srcId="{EF4DA57E-6288-4B51-9A69-27942101C315}" destId="{76A96537-0FBA-4FE3-8B63-809F5FC2C351}" srcOrd="0" destOrd="0" parTransId="{2DFAF66E-C53A-4C67-AD1C-07856A093493}" sibTransId="{89BFF2BE-8410-40B9-8A6A-A1B17B776595}"/>
    <dgm:cxn modelId="{842DBF44-F08F-4748-BF50-941FAEEF45FB}" type="presOf" srcId="{6D7E0E3F-023D-4886-8872-DFD070855E33}" destId="{598BFEED-7A23-43CB-9D50-0620CEE3625B}" srcOrd="0" destOrd="0" presId="urn:microsoft.com/office/officeart/2005/8/layout/hierarchy2"/>
    <dgm:cxn modelId="{F0BB1B76-6BFA-40B6-A753-46A8B80B3ABE}" type="presOf" srcId="{1188F903-2B47-4B51-A4AA-1C07B2462435}" destId="{817F4479-A40C-4CB6-9C06-02CED30DDE75}" srcOrd="0" destOrd="0" presId="urn:microsoft.com/office/officeart/2005/8/layout/hierarchy2"/>
    <dgm:cxn modelId="{6E46B024-B528-48E9-8F7C-F34C158A6141}" type="presOf" srcId="{B851310B-E16B-4D3F-8FC9-DC68E2B4EF6C}" destId="{E0102255-72BF-40CF-BEB7-D922C7E8C5C5}" srcOrd="1" destOrd="0" presId="urn:microsoft.com/office/officeart/2005/8/layout/hierarchy2"/>
    <dgm:cxn modelId="{035044C2-3759-4013-AC89-5442DD4DFECC}" srcId="{6D7E0E3F-023D-4886-8872-DFD070855E33}" destId="{DBB561A9-5CED-4733-82C1-5A9B8D413F77}" srcOrd="4" destOrd="0" parTransId="{ADD3FFEA-FE2F-4713-A0D4-A069C6574EFB}" sibTransId="{5A31B3CF-EDF7-4F06-8481-69A12BFE4F0B}"/>
    <dgm:cxn modelId="{482F7D4F-2F22-464D-BE90-6BC549D767B5}" type="presOf" srcId="{B6450FCE-61C2-40CA-8347-82B7F8A3FE35}" destId="{3CC22AAA-E87D-4899-BF7E-00B92CAA791D}" srcOrd="1" destOrd="0" presId="urn:microsoft.com/office/officeart/2005/8/layout/hierarchy2"/>
    <dgm:cxn modelId="{DB82634A-A545-460B-83BF-BA93B2C83109}" type="presOf" srcId="{ADD3FFEA-FE2F-4713-A0D4-A069C6574EFB}" destId="{029C9AC0-DA27-4632-A3C8-2C0B821A5936}" srcOrd="0" destOrd="0" presId="urn:microsoft.com/office/officeart/2005/8/layout/hierarchy2"/>
    <dgm:cxn modelId="{1DB66B48-73A9-4F8C-9240-9B5431506C66}" type="presOf" srcId="{EF4DA57E-6288-4B51-9A69-27942101C315}" destId="{A23EB865-C0FC-4CFB-8FE8-CC95C3DA93B8}" srcOrd="0" destOrd="0" presId="urn:microsoft.com/office/officeart/2005/8/layout/hierarchy2"/>
    <dgm:cxn modelId="{1837D631-B345-406C-85BE-46277FC54EEC}" srcId="{6D7E0E3F-023D-4886-8872-DFD070855E33}" destId="{58DFAB91-9A0D-4839-8A63-0712EE6D6292}" srcOrd="3" destOrd="0" parTransId="{B6450FCE-61C2-40CA-8347-82B7F8A3FE35}" sibTransId="{6C1C75C3-112A-47BA-87B9-B0929DFA5902}"/>
    <dgm:cxn modelId="{598BD867-37C0-4BDE-A6A0-AE23B7FED52C}" type="presOf" srcId="{8FF0CBA2-3CC8-4FB1-8BC8-BE94E1A98C08}" destId="{18A0D897-7EA9-4BC1-B358-83D86707750B}" srcOrd="0" destOrd="0" presId="urn:microsoft.com/office/officeart/2005/8/layout/hierarchy2"/>
    <dgm:cxn modelId="{D51A8E1C-5202-433D-956A-249BACC5CA7B}" type="presOf" srcId="{76A96537-0FBA-4FE3-8B63-809F5FC2C351}" destId="{A85297BA-1FB5-44D6-88AA-92C3F560E196}" srcOrd="0" destOrd="0" presId="urn:microsoft.com/office/officeart/2005/8/layout/hierarchy2"/>
    <dgm:cxn modelId="{3B784EE7-B2CF-452E-9125-D01B6EE97BC1}" type="presOf" srcId="{615BA024-ED4D-4594-BED7-80917B4AA40E}" destId="{D402EAA2-4243-4BB1-BB44-6DCEF5169B56}" srcOrd="0" destOrd="0" presId="urn:microsoft.com/office/officeart/2005/8/layout/hierarchy2"/>
    <dgm:cxn modelId="{1054CE84-0222-4D6C-AEA1-8A23EE450C6F}" type="presOf" srcId="{A728E66E-8A25-466E-BEFC-7C16779C5B12}" destId="{6982B07D-06C6-47C0-9E31-D1B227D63E2C}" srcOrd="0" destOrd="0" presId="urn:microsoft.com/office/officeart/2005/8/layout/hierarchy2"/>
    <dgm:cxn modelId="{57A54955-DC0F-4585-B81D-11AE5E7BEC15}" type="presOf" srcId="{45A5E5F7-B20A-4CCC-A1AA-D0030FE18754}" destId="{7E6B9AE5-F07B-4D7E-AE09-2A77658FD51F}" srcOrd="0" destOrd="0" presId="urn:microsoft.com/office/officeart/2005/8/layout/hierarchy2"/>
    <dgm:cxn modelId="{589B2AC0-B510-4129-B1BA-8A435E96E97A}" type="presOf" srcId="{B9F2C2EA-E2C6-4AF5-A27F-9DE245F5A000}" destId="{4F3A3BDC-4455-4645-9E2A-DE30A6AFFD1F}" srcOrd="1" destOrd="0" presId="urn:microsoft.com/office/officeart/2005/8/layout/hierarchy2"/>
    <dgm:cxn modelId="{DC4BF11B-A8C2-4825-8627-9A01EBD58666}" type="presOf" srcId="{C4903969-E2C7-4BC0-BBDE-47668F4307D0}" destId="{9134DD4C-8523-4B5E-8240-3801CA3A1C78}" srcOrd="0" destOrd="0" presId="urn:microsoft.com/office/officeart/2005/8/layout/hierarchy2"/>
    <dgm:cxn modelId="{31841181-2E68-4ED2-9A8E-364A36F5B551}" srcId="{6D7E0E3F-023D-4886-8872-DFD070855E33}" destId="{A728E66E-8A25-466E-BEFC-7C16779C5B12}" srcOrd="5" destOrd="0" parTransId="{B9F2C2EA-E2C6-4AF5-A27F-9DE245F5A000}" sibTransId="{6590F8D2-046E-44F3-A1DE-0FBCB599C70B}"/>
    <dgm:cxn modelId="{0BB7291C-9634-4D0B-ADC8-AA2F3C2FFCAB}" type="presOf" srcId="{92FEC6D0-0A3A-413B-8869-53E5B225D31F}" destId="{DF97F732-3E2E-4A46-894E-F23E0226790D}" srcOrd="0" destOrd="0" presId="urn:microsoft.com/office/officeart/2005/8/layout/hierarchy2"/>
    <dgm:cxn modelId="{C2169D0F-B947-4A22-B985-5DFDE1BBAFEC}" type="presParOf" srcId="{A23EB865-C0FC-4CFB-8FE8-CC95C3DA93B8}" destId="{DB3B98CC-7944-4668-867B-1141E3F83D41}" srcOrd="0" destOrd="0" presId="urn:microsoft.com/office/officeart/2005/8/layout/hierarchy2"/>
    <dgm:cxn modelId="{B00A900A-C58E-48A6-9378-1AA5166C9E48}" type="presParOf" srcId="{DB3B98CC-7944-4668-867B-1141E3F83D41}" destId="{A85297BA-1FB5-44D6-88AA-92C3F560E196}" srcOrd="0" destOrd="0" presId="urn:microsoft.com/office/officeart/2005/8/layout/hierarchy2"/>
    <dgm:cxn modelId="{BB2E5F6C-A244-4161-ADCE-A3AB4853C1EB}" type="presParOf" srcId="{DB3B98CC-7944-4668-867B-1141E3F83D41}" destId="{F999DB72-5D4E-414A-B78A-A1057F4BA63C}" srcOrd="1" destOrd="0" presId="urn:microsoft.com/office/officeart/2005/8/layout/hierarchy2"/>
    <dgm:cxn modelId="{90D87105-AACA-446A-BC5F-F1861C3C58F6}" type="presParOf" srcId="{F999DB72-5D4E-414A-B78A-A1057F4BA63C}" destId="{BAD61E96-AA95-4F8D-BEC3-0C36358A8D7C}" srcOrd="0" destOrd="0" presId="urn:microsoft.com/office/officeart/2005/8/layout/hierarchy2"/>
    <dgm:cxn modelId="{5D13B015-979E-4BCF-ADF4-3C57EAA36E2C}" type="presParOf" srcId="{BAD61E96-AA95-4F8D-BEC3-0C36358A8D7C}" destId="{FB83057C-22DF-4DA0-ADDC-548CD52FD4A4}" srcOrd="0" destOrd="0" presId="urn:microsoft.com/office/officeart/2005/8/layout/hierarchy2"/>
    <dgm:cxn modelId="{993D954C-0E6C-4160-BC24-3B7E37B1D0EB}" type="presParOf" srcId="{F999DB72-5D4E-414A-B78A-A1057F4BA63C}" destId="{19684153-81AD-45E4-B0B1-060E6EA4EB9A}" srcOrd="1" destOrd="0" presId="urn:microsoft.com/office/officeart/2005/8/layout/hierarchy2"/>
    <dgm:cxn modelId="{65FC2C2C-EAFA-44DA-A53E-FD33F883641F}" type="presParOf" srcId="{19684153-81AD-45E4-B0B1-060E6EA4EB9A}" destId="{598BFEED-7A23-43CB-9D50-0620CEE3625B}" srcOrd="0" destOrd="0" presId="urn:microsoft.com/office/officeart/2005/8/layout/hierarchy2"/>
    <dgm:cxn modelId="{3DE9E373-CDC4-4602-99A4-012686E794EF}" type="presParOf" srcId="{19684153-81AD-45E4-B0B1-060E6EA4EB9A}" destId="{E8D9AF6B-2DE0-446C-8507-ED5139560C13}" srcOrd="1" destOrd="0" presId="urn:microsoft.com/office/officeart/2005/8/layout/hierarchy2"/>
    <dgm:cxn modelId="{3FD2CD2A-CE14-4D78-A96D-27D084DA20F4}" type="presParOf" srcId="{E8D9AF6B-2DE0-446C-8507-ED5139560C13}" destId="{18A0D897-7EA9-4BC1-B358-83D86707750B}" srcOrd="0" destOrd="0" presId="urn:microsoft.com/office/officeart/2005/8/layout/hierarchy2"/>
    <dgm:cxn modelId="{D37DD6F7-834D-452C-B789-60811E6651B5}" type="presParOf" srcId="{18A0D897-7EA9-4BC1-B358-83D86707750B}" destId="{90DF8E54-C046-4622-B0A0-E08719F65E52}" srcOrd="0" destOrd="0" presId="urn:microsoft.com/office/officeart/2005/8/layout/hierarchy2"/>
    <dgm:cxn modelId="{AF997F64-3297-47CA-8634-E5B13DD6F818}" type="presParOf" srcId="{E8D9AF6B-2DE0-446C-8507-ED5139560C13}" destId="{9A10D57A-FE7A-444A-8053-9B7C0F7CFC19}" srcOrd="1" destOrd="0" presId="urn:microsoft.com/office/officeart/2005/8/layout/hierarchy2"/>
    <dgm:cxn modelId="{E9F38912-0D31-42E2-8BCB-B8A5B25F4C19}" type="presParOf" srcId="{9A10D57A-FE7A-444A-8053-9B7C0F7CFC19}" destId="{E2529311-0068-453B-93B8-1ECE24F67DD6}" srcOrd="0" destOrd="0" presId="urn:microsoft.com/office/officeart/2005/8/layout/hierarchy2"/>
    <dgm:cxn modelId="{B1BC3CE0-0BE1-4B22-8E73-FD076C32E38F}" type="presParOf" srcId="{9A10D57A-FE7A-444A-8053-9B7C0F7CFC19}" destId="{B4449BD2-FE54-4E36-869F-F850E930E5E0}" srcOrd="1" destOrd="0" presId="urn:microsoft.com/office/officeart/2005/8/layout/hierarchy2"/>
    <dgm:cxn modelId="{CC5E6657-D53B-4CA3-A4BC-50D4A225330F}" type="presParOf" srcId="{E8D9AF6B-2DE0-446C-8507-ED5139560C13}" destId="{DF97F732-3E2E-4A46-894E-F23E0226790D}" srcOrd="2" destOrd="0" presId="urn:microsoft.com/office/officeart/2005/8/layout/hierarchy2"/>
    <dgm:cxn modelId="{D475B822-99FC-49CC-AFF4-18CF101DF334}" type="presParOf" srcId="{DF97F732-3E2E-4A46-894E-F23E0226790D}" destId="{5E2D01C8-9595-49AF-BE64-039B381FC994}" srcOrd="0" destOrd="0" presId="urn:microsoft.com/office/officeart/2005/8/layout/hierarchy2"/>
    <dgm:cxn modelId="{F638E4D5-0883-4806-8185-02FCEC161EE0}" type="presParOf" srcId="{E8D9AF6B-2DE0-446C-8507-ED5139560C13}" destId="{174052E1-7CB5-4F85-AC83-072F6AFBCEB4}" srcOrd="3" destOrd="0" presId="urn:microsoft.com/office/officeart/2005/8/layout/hierarchy2"/>
    <dgm:cxn modelId="{B90E1481-DF0D-41C0-ABB5-2D58905FBE24}" type="presParOf" srcId="{174052E1-7CB5-4F85-AC83-072F6AFBCEB4}" destId="{8CDC4FAC-9170-40D1-B55A-37D51248A6F2}" srcOrd="0" destOrd="0" presId="urn:microsoft.com/office/officeart/2005/8/layout/hierarchy2"/>
    <dgm:cxn modelId="{2616F423-39D6-45CD-A3ED-31B47F258C7E}" type="presParOf" srcId="{174052E1-7CB5-4F85-AC83-072F6AFBCEB4}" destId="{4E28AE35-B27B-451F-A1A2-939C7C02EA5F}" srcOrd="1" destOrd="0" presId="urn:microsoft.com/office/officeart/2005/8/layout/hierarchy2"/>
    <dgm:cxn modelId="{9C123255-C6AD-43C2-AA8F-4902335E70E5}" type="presParOf" srcId="{E8D9AF6B-2DE0-446C-8507-ED5139560C13}" destId="{9134DD4C-8523-4B5E-8240-3801CA3A1C78}" srcOrd="4" destOrd="0" presId="urn:microsoft.com/office/officeart/2005/8/layout/hierarchy2"/>
    <dgm:cxn modelId="{B33A36E5-3BB8-428C-8AA1-F001826F4195}" type="presParOf" srcId="{9134DD4C-8523-4B5E-8240-3801CA3A1C78}" destId="{8F8EEB5F-84FD-411C-B278-439DB124BA4A}" srcOrd="0" destOrd="0" presId="urn:microsoft.com/office/officeart/2005/8/layout/hierarchy2"/>
    <dgm:cxn modelId="{64029A57-09F6-4F82-91DC-C760203C7E1F}" type="presParOf" srcId="{E8D9AF6B-2DE0-446C-8507-ED5139560C13}" destId="{79B30874-EBF7-444A-A851-B524A40031B7}" srcOrd="5" destOrd="0" presId="urn:microsoft.com/office/officeart/2005/8/layout/hierarchy2"/>
    <dgm:cxn modelId="{410DA844-CA19-4203-806D-0C4FA06250F9}" type="presParOf" srcId="{79B30874-EBF7-444A-A851-B524A40031B7}" destId="{DD81D98D-A0A5-40E9-B79A-DA787DF5F9B4}" srcOrd="0" destOrd="0" presId="urn:microsoft.com/office/officeart/2005/8/layout/hierarchy2"/>
    <dgm:cxn modelId="{8F54BF7E-512B-4049-91B8-C2922E573A15}" type="presParOf" srcId="{79B30874-EBF7-444A-A851-B524A40031B7}" destId="{F51B145C-03DA-4256-BD2F-714B8A98F8CC}" srcOrd="1" destOrd="0" presId="urn:microsoft.com/office/officeart/2005/8/layout/hierarchy2"/>
    <dgm:cxn modelId="{9AC702CA-869D-4779-ACF9-8EF14902EB77}" type="presParOf" srcId="{E8D9AF6B-2DE0-446C-8507-ED5139560C13}" destId="{5F517C81-2E59-4F55-A40F-CBD3F0E2AE6C}" srcOrd="6" destOrd="0" presId="urn:microsoft.com/office/officeart/2005/8/layout/hierarchy2"/>
    <dgm:cxn modelId="{5A87EF26-35D9-4CCD-84ED-6270BE267894}" type="presParOf" srcId="{5F517C81-2E59-4F55-A40F-CBD3F0E2AE6C}" destId="{3CC22AAA-E87D-4899-BF7E-00B92CAA791D}" srcOrd="0" destOrd="0" presId="urn:microsoft.com/office/officeart/2005/8/layout/hierarchy2"/>
    <dgm:cxn modelId="{F4247B7C-5BDE-497C-889B-1726FDB19B5D}" type="presParOf" srcId="{E8D9AF6B-2DE0-446C-8507-ED5139560C13}" destId="{143D3F5E-879B-4DB5-B257-DA8950C7B891}" srcOrd="7" destOrd="0" presId="urn:microsoft.com/office/officeart/2005/8/layout/hierarchy2"/>
    <dgm:cxn modelId="{BF26F734-4CF2-48DF-8D71-01F5A7575212}" type="presParOf" srcId="{143D3F5E-879B-4DB5-B257-DA8950C7B891}" destId="{89A81DDE-21AF-4431-8AB7-624C8CA53FBC}" srcOrd="0" destOrd="0" presId="urn:microsoft.com/office/officeart/2005/8/layout/hierarchy2"/>
    <dgm:cxn modelId="{2CD15456-AF44-4752-9518-AE04F8BC815A}" type="presParOf" srcId="{143D3F5E-879B-4DB5-B257-DA8950C7B891}" destId="{BD803F3F-B029-4EE9-BBA8-7F5583F03FD5}" srcOrd="1" destOrd="0" presId="urn:microsoft.com/office/officeart/2005/8/layout/hierarchy2"/>
    <dgm:cxn modelId="{2C23EF95-0C9C-41A7-B710-E2CFEB178CBB}" type="presParOf" srcId="{E8D9AF6B-2DE0-446C-8507-ED5139560C13}" destId="{029C9AC0-DA27-4632-A3C8-2C0B821A5936}" srcOrd="8" destOrd="0" presId="urn:microsoft.com/office/officeart/2005/8/layout/hierarchy2"/>
    <dgm:cxn modelId="{0D09BB9E-D6A5-4FF4-A5F9-809C2FB767D6}" type="presParOf" srcId="{029C9AC0-DA27-4632-A3C8-2C0B821A5936}" destId="{F101A0BA-3BB6-448E-955B-0F140EE84ACA}" srcOrd="0" destOrd="0" presId="urn:microsoft.com/office/officeart/2005/8/layout/hierarchy2"/>
    <dgm:cxn modelId="{6A5CC3A8-F3C8-4D7C-9603-2A722EC563FF}" type="presParOf" srcId="{E8D9AF6B-2DE0-446C-8507-ED5139560C13}" destId="{FE31D29E-08FD-4045-9914-8455E0B9648B}" srcOrd="9" destOrd="0" presId="urn:microsoft.com/office/officeart/2005/8/layout/hierarchy2"/>
    <dgm:cxn modelId="{44B14E0F-BBE7-42F1-8A0C-38FD764E4113}" type="presParOf" srcId="{FE31D29E-08FD-4045-9914-8455E0B9648B}" destId="{4FA677CB-7FF2-48BD-A961-B470AEE8E2F6}" srcOrd="0" destOrd="0" presId="urn:microsoft.com/office/officeart/2005/8/layout/hierarchy2"/>
    <dgm:cxn modelId="{3B9A808C-B852-40D5-A19E-823CCBA631F5}" type="presParOf" srcId="{FE31D29E-08FD-4045-9914-8455E0B9648B}" destId="{98EC4DF3-122F-45D9-B31A-D176A31D5EA1}" srcOrd="1" destOrd="0" presId="urn:microsoft.com/office/officeart/2005/8/layout/hierarchy2"/>
    <dgm:cxn modelId="{0904FFA1-D6BF-4C0C-8109-EA6DCC36950A}" type="presParOf" srcId="{E8D9AF6B-2DE0-446C-8507-ED5139560C13}" destId="{3841DE44-0E44-4CC1-A46B-6C528348CD6B}" srcOrd="10" destOrd="0" presId="urn:microsoft.com/office/officeart/2005/8/layout/hierarchy2"/>
    <dgm:cxn modelId="{C3243B3C-C50E-45CC-8522-D24B57BF7DAD}" type="presParOf" srcId="{3841DE44-0E44-4CC1-A46B-6C528348CD6B}" destId="{4F3A3BDC-4455-4645-9E2A-DE30A6AFFD1F}" srcOrd="0" destOrd="0" presId="urn:microsoft.com/office/officeart/2005/8/layout/hierarchy2"/>
    <dgm:cxn modelId="{2A268C5B-03ED-4EF6-A3F9-44EF725E62F0}" type="presParOf" srcId="{E8D9AF6B-2DE0-446C-8507-ED5139560C13}" destId="{7EC15F28-6DFA-4217-ABF1-6847B6F17BD6}" srcOrd="11" destOrd="0" presId="urn:microsoft.com/office/officeart/2005/8/layout/hierarchy2"/>
    <dgm:cxn modelId="{4E6589D5-ED10-4D08-A42B-5A9DFAE53280}" type="presParOf" srcId="{7EC15F28-6DFA-4217-ABF1-6847B6F17BD6}" destId="{6982B07D-06C6-47C0-9E31-D1B227D63E2C}" srcOrd="0" destOrd="0" presId="urn:microsoft.com/office/officeart/2005/8/layout/hierarchy2"/>
    <dgm:cxn modelId="{1B799277-0D5C-4C83-8865-D78DE690ECD9}" type="presParOf" srcId="{7EC15F28-6DFA-4217-ABF1-6847B6F17BD6}" destId="{F37EAB2B-7E30-47E6-BE73-A8C023BE9687}" srcOrd="1" destOrd="0" presId="urn:microsoft.com/office/officeart/2005/8/layout/hierarchy2"/>
    <dgm:cxn modelId="{EC681896-EE58-42D7-92DD-569B3AA4A2F4}" type="presParOf" srcId="{F999DB72-5D4E-414A-B78A-A1057F4BA63C}" destId="{D402EAA2-4243-4BB1-BB44-6DCEF5169B56}" srcOrd="2" destOrd="0" presId="urn:microsoft.com/office/officeart/2005/8/layout/hierarchy2"/>
    <dgm:cxn modelId="{1DCDD8EF-A5CB-4EB4-905D-696CFCFFE9C9}" type="presParOf" srcId="{D402EAA2-4243-4BB1-BB44-6DCEF5169B56}" destId="{50A09C0B-A09A-430E-BFF8-0B79E1161992}" srcOrd="0" destOrd="0" presId="urn:microsoft.com/office/officeart/2005/8/layout/hierarchy2"/>
    <dgm:cxn modelId="{97877B38-629E-4F7F-9B24-42D5B8AD7147}" type="presParOf" srcId="{F999DB72-5D4E-414A-B78A-A1057F4BA63C}" destId="{D0248993-0679-42A6-8BE7-D1D4819A71DA}" srcOrd="3" destOrd="0" presId="urn:microsoft.com/office/officeart/2005/8/layout/hierarchy2"/>
    <dgm:cxn modelId="{87D2AD75-A7DD-4EFA-BE92-C51332C88666}" type="presParOf" srcId="{D0248993-0679-42A6-8BE7-D1D4819A71DA}" destId="{817F4479-A40C-4CB6-9C06-02CED30DDE75}" srcOrd="0" destOrd="0" presId="urn:microsoft.com/office/officeart/2005/8/layout/hierarchy2"/>
    <dgm:cxn modelId="{41F13C10-1AB8-42BE-9BD7-92BE94DFD19A}" type="presParOf" srcId="{D0248993-0679-42A6-8BE7-D1D4819A71DA}" destId="{A3A1D00C-F358-4F71-94B7-0FF6D4E1CE25}" srcOrd="1" destOrd="0" presId="urn:microsoft.com/office/officeart/2005/8/layout/hierarchy2"/>
    <dgm:cxn modelId="{CBB9D3F3-8C7F-4D70-B191-C2EE3AB20FA3}" type="presParOf" srcId="{A3A1D00C-F358-4F71-94B7-0FF6D4E1CE25}" destId="{C417E76C-2B96-4989-A4B7-4D2C00ADEDD0}" srcOrd="0" destOrd="0" presId="urn:microsoft.com/office/officeart/2005/8/layout/hierarchy2"/>
    <dgm:cxn modelId="{14F71C55-F225-44C9-A833-29B52165F844}" type="presParOf" srcId="{C417E76C-2B96-4989-A4B7-4D2C00ADEDD0}" destId="{E0102255-72BF-40CF-BEB7-D922C7E8C5C5}" srcOrd="0" destOrd="0" presId="urn:microsoft.com/office/officeart/2005/8/layout/hierarchy2"/>
    <dgm:cxn modelId="{284FF46E-BEBA-4CB9-81FE-8240190A3840}" type="presParOf" srcId="{A3A1D00C-F358-4F71-94B7-0FF6D4E1CE25}" destId="{86D1B456-814E-451B-B020-31AD486C88EB}" srcOrd="1" destOrd="0" presId="urn:microsoft.com/office/officeart/2005/8/layout/hierarchy2"/>
    <dgm:cxn modelId="{A86322D4-16BC-46C1-B335-4110C171981F}" type="presParOf" srcId="{86D1B456-814E-451B-B020-31AD486C88EB}" destId="{CF074565-E9E6-48E6-8FDA-F7BE002A5D0B}" srcOrd="0" destOrd="0" presId="urn:microsoft.com/office/officeart/2005/8/layout/hierarchy2"/>
    <dgm:cxn modelId="{7583FF66-8101-45A1-99C2-19E73F5624A8}" type="presParOf" srcId="{86D1B456-814E-451B-B020-31AD486C88EB}" destId="{B379618C-CC7C-4AFD-A93A-48895B1896C0}" srcOrd="1" destOrd="0" presId="urn:microsoft.com/office/officeart/2005/8/layout/hierarchy2"/>
    <dgm:cxn modelId="{46342A31-0C6B-40EA-A692-CC48FA63A499}" type="presParOf" srcId="{A3A1D00C-F358-4F71-94B7-0FF6D4E1CE25}" destId="{7E6B9AE5-F07B-4D7E-AE09-2A77658FD51F}" srcOrd="2" destOrd="0" presId="urn:microsoft.com/office/officeart/2005/8/layout/hierarchy2"/>
    <dgm:cxn modelId="{8F438FC2-4D86-4007-9CB9-AD109E6AAF56}" type="presParOf" srcId="{7E6B9AE5-F07B-4D7E-AE09-2A77658FD51F}" destId="{AB8E5ACA-4303-4D7E-AF33-431891704786}" srcOrd="0" destOrd="0" presId="urn:microsoft.com/office/officeart/2005/8/layout/hierarchy2"/>
    <dgm:cxn modelId="{C681C2C2-DA2C-454B-B6EF-CF7465FB4C89}" type="presParOf" srcId="{A3A1D00C-F358-4F71-94B7-0FF6D4E1CE25}" destId="{C3494EE6-2E82-41AC-BF5E-1D9DF9D7ED05}" srcOrd="3" destOrd="0" presId="urn:microsoft.com/office/officeart/2005/8/layout/hierarchy2"/>
    <dgm:cxn modelId="{0CFE2146-6E7A-4089-9970-8480B928F17B}" type="presParOf" srcId="{C3494EE6-2E82-41AC-BF5E-1D9DF9D7ED05}" destId="{A9171AED-2386-446B-86FA-48BE2CE85102}" srcOrd="0" destOrd="0" presId="urn:microsoft.com/office/officeart/2005/8/layout/hierarchy2"/>
    <dgm:cxn modelId="{56DAE347-83AB-4553-99C8-A750D5F437D6}" type="presParOf" srcId="{C3494EE6-2E82-41AC-BF5E-1D9DF9D7ED05}" destId="{B6E0F069-3B9D-44B4-9CA4-4BB85D277E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DDFFC-9F0D-4162-B7F0-6CFC045E4C13}">
      <dsp:nvSpPr>
        <dsp:cNvPr id="0" name=""/>
        <dsp:cNvSpPr/>
      </dsp:nvSpPr>
      <dsp:spPr>
        <a:xfrm>
          <a:off x="216042" y="179741"/>
          <a:ext cx="5713293" cy="838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Читання</a:t>
          </a:r>
          <a:r>
            <a:rPr lang="uk-UA" sz="4200" kern="1200" dirty="0" smtClean="0"/>
            <a:t> </a:t>
          </a:r>
          <a:endParaRPr lang="ru-RU" sz="4200" kern="1200" dirty="0"/>
        </a:p>
      </dsp:txBody>
      <dsp:txXfrm>
        <a:off x="256983" y="220682"/>
        <a:ext cx="5631411" cy="756797"/>
      </dsp:txXfrm>
    </dsp:sp>
    <dsp:sp modelId="{628B87C4-AC54-4EA5-8A55-A35CB6D43139}">
      <dsp:nvSpPr>
        <dsp:cNvPr id="0" name=""/>
        <dsp:cNvSpPr/>
      </dsp:nvSpPr>
      <dsp:spPr>
        <a:xfrm>
          <a:off x="216042" y="1560634"/>
          <a:ext cx="5713293" cy="790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Письмо</a:t>
          </a:r>
          <a:endParaRPr lang="ru-RU" sz="2000" kern="1200" dirty="0"/>
        </a:p>
      </dsp:txBody>
      <dsp:txXfrm>
        <a:off x="254635" y="1599227"/>
        <a:ext cx="5636107" cy="713391"/>
      </dsp:txXfrm>
    </dsp:sp>
    <dsp:sp modelId="{E0B33629-71C4-440F-BD66-A9284F615F62}">
      <dsp:nvSpPr>
        <dsp:cNvPr id="0" name=""/>
        <dsp:cNvSpPr/>
      </dsp:nvSpPr>
      <dsp:spPr>
        <a:xfrm>
          <a:off x="216042" y="2518157"/>
          <a:ext cx="5713293" cy="790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Вимова слів</a:t>
          </a:r>
          <a:endParaRPr lang="ru-RU" sz="2000" kern="1200" dirty="0"/>
        </a:p>
      </dsp:txBody>
      <dsp:txXfrm>
        <a:off x="254635" y="2556750"/>
        <a:ext cx="5636107" cy="713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297BA-1FB5-44D6-88AA-92C3F560E196}">
      <dsp:nvSpPr>
        <dsp:cNvPr id="0" name=""/>
        <dsp:cNvSpPr/>
      </dsp:nvSpPr>
      <dsp:spPr>
        <a:xfrm>
          <a:off x="271997" y="2126605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bg1"/>
              </a:solidFill>
              <a:effectLst/>
            </a:rPr>
            <a:t>Методи</a:t>
          </a:r>
          <a:endParaRPr lang="ru-RU" sz="1500" kern="1200" dirty="0"/>
        </a:p>
      </dsp:txBody>
      <dsp:txXfrm>
        <a:off x="290284" y="2144892"/>
        <a:ext cx="1212123" cy="587774"/>
      </dsp:txXfrm>
    </dsp:sp>
    <dsp:sp modelId="{BAD61E96-AA95-4F8D-BEC3-0C36358A8D7C}">
      <dsp:nvSpPr>
        <dsp:cNvPr id="0" name=""/>
        <dsp:cNvSpPr/>
      </dsp:nvSpPr>
      <dsp:spPr>
        <a:xfrm rot="18955964">
          <a:off x="1367218" y="2049610"/>
          <a:ext cx="109051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90510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85211" y="2032290"/>
        <a:ext cx="54525" cy="54525"/>
      </dsp:txXfrm>
    </dsp:sp>
    <dsp:sp modelId="{598BFEED-7A23-43CB-9D50-0620CEE3625B}">
      <dsp:nvSpPr>
        <dsp:cNvPr id="0" name=""/>
        <dsp:cNvSpPr/>
      </dsp:nvSpPr>
      <dsp:spPr>
        <a:xfrm>
          <a:off x="2304252" y="1368152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Вербальний</a:t>
          </a:r>
          <a:endParaRPr lang="ru-RU" sz="1500" kern="1200" dirty="0"/>
        </a:p>
      </dsp:txBody>
      <dsp:txXfrm>
        <a:off x="2322539" y="1386439"/>
        <a:ext cx="1212123" cy="587774"/>
      </dsp:txXfrm>
    </dsp:sp>
    <dsp:sp modelId="{18A0D897-7EA9-4BC1-B358-83D86707750B}">
      <dsp:nvSpPr>
        <dsp:cNvPr id="0" name=""/>
        <dsp:cNvSpPr/>
      </dsp:nvSpPr>
      <dsp:spPr>
        <a:xfrm rot="18192239">
          <a:off x="3217767" y="1050424"/>
          <a:ext cx="14818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81869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1655" y="1023320"/>
        <a:ext cx="74093" cy="74093"/>
      </dsp:txXfrm>
    </dsp:sp>
    <dsp:sp modelId="{E2529311-0068-453B-93B8-1ECE24F67DD6}">
      <dsp:nvSpPr>
        <dsp:cNvPr id="0" name=""/>
        <dsp:cNvSpPr/>
      </dsp:nvSpPr>
      <dsp:spPr>
        <a:xfrm>
          <a:off x="4364454" y="128233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Діалоги</a:t>
          </a:r>
          <a:endParaRPr lang="ru-RU" sz="1500" kern="1200" dirty="0"/>
        </a:p>
      </dsp:txBody>
      <dsp:txXfrm>
        <a:off x="4382741" y="146520"/>
        <a:ext cx="1212123" cy="587774"/>
      </dsp:txXfrm>
    </dsp:sp>
    <dsp:sp modelId="{DF97F732-3E2E-4A46-894E-F23E0226790D}">
      <dsp:nvSpPr>
        <dsp:cNvPr id="0" name=""/>
        <dsp:cNvSpPr/>
      </dsp:nvSpPr>
      <dsp:spPr>
        <a:xfrm rot="20301068">
          <a:off x="3465464" y="1212824"/>
          <a:ext cx="248055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480556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43728" y="1160752"/>
        <a:ext cx="124027" cy="124027"/>
      </dsp:txXfrm>
    </dsp:sp>
    <dsp:sp modelId="{8CDC4FAC-9170-40D1-B55A-37D51248A6F2}">
      <dsp:nvSpPr>
        <dsp:cNvPr id="0" name=""/>
        <dsp:cNvSpPr/>
      </dsp:nvSpPr>
      <dsp:spPr>
        <a:xfrm>
          <a:off x="5858533" y="453031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Розповіді</a:t>
          </a:r>
          <a:endParaRPr lang="ru-RU" sz="1500" kern="1200" dirty="0"/>
        </a:p>
      </dsp:txBody>
      <dsp:txXfrm>
        <a:off x="5876820" y="471318"/>
        <a:ext cx="1212123" cy="587774"/>
      </dsp:txXfrm>
    </dsp:sp>
    <dsp:sp modelId="{9134DD4C-8523-4B5E-8240-3801CA3A1C78}">
      <dsp:nvSpPr>
        <dsp:cNvPr id="0" name=""/>
        <dsp:cNvSpPr/>
      </dsp:nvSpPr>
      <dsp:spPr>
        <a:xfrm rot="21308723">
          <a:off x="3548699" y="1570101"/>
          <a:ext cx="236997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69976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74438" y="1520794"/>
        <a:ext cx="118498" cy="118498"/>
      </dsp:txXfrm>
    </dsp:sp>
    <dsp:sp modelId="{DD81D98D-A0A5-40E9-B79A-DA787DF5F9B4}">
      <dsp:nvSpPr>
        <dsp:cNvPr id="0" name=""/>
        <dsp:cNvSpPr/>
      </dsp:nvSpPr>
      <dsp:spPr>
        <a:xfrm>
          <a:off x="5914425" y="1167586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Казки</a:t>
          </a:r>
          <a:endParaRPr lang="en-US" sz="1500" kern="1200" dirty="0" smtClean="0"/>
        </a:p>
      </dsp:txBody>
      <dsp:txXfrm>
        <a:off x="5932712" y="1185873"/>
        <a:ext cx="1212123" cy="587774"/>
      </dsp:txXfrm>
    </dsp:sp>
    <dsp:sp modelId="{5F517C81-2E59-4F55-A40F-CBD3F0E2AE6C}">
      <dsp:nvSpPr>
        <dsp:cNvPr id="0" name=""/>
        <dsp:cNvSpPr/>
      </dsp:nvSpPr>
      <dsp:spPr>
        <a:xfrm rot="726470">
          <a:off x="3525694" y="1927381"/>
          <a:ext cx="245048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450488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89676" y="1876062"/>
        <a:ext cx="122524" cy="122524"/>
      </dsp:txXfrm>
    </dsp:sp>
    <dsp:sp modelId="{89A81DDE-21AF-4431-8AB7-624C8CA53FBC}">
      <dsp:nvSpPr>
        <dsp:cNvPr id="0" name=""/>
        <dsp:cNvSpPr/>
      </dsp:nvSpPr>
      <dsp:spPr>
        <a:xfrm>
          <a:off x="5948927" y="1882147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Пісні</a:t>
          </a:r>
          <a:endParaRPr lang="en-US" sz="1500" kern="1200" dirty="0" smtClean="0"/>
        </a:p>
      </dsp:txBody>
      <dsp:txXfrm>
        <a:off x="5967214" y="1900434"/>
        <a:ext cx="1212123" cy="587774"/>
      </dsp:txXfrm>
    </dsp:sp>
    <dsp:sp modelId="{029C9AC0-DA27-4632-A3C8-2C0B821A5936}">
      <dsp:nvSpPr>
        <dsp:cNvPr id="0" name=""/>
        <dsp:cNvSpPr/>
      </dsp:nvSpPr>
      <dsp:spPr>
        <a:xfrm rot="3785352">
          <a:off x="3088812" y="2426467"/>
          <a:ext cx="16958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695801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94317" y="2394015"/>
        <a:ext cx="84790" cy="84790"/>
      </dsp:txXfrm>
    </dsp:sp>
    <dsp:sp modelId="{4FA677CB-7FF2-48BD-A961-B470AEE8E2F6}">
      <dsp:nvSpPr>
        <dsp:cNvPr id="0" name=""/>
        <dsp:cNvSpPr/>
      </dsp:nvSpPr>
      <dsp:spPr>
        <a:xfrm>
          <a:off x="4320475" y="2880319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Вірші</a:t>
          </a:r>
          <a:endParaRPr lang="en-US" sz="1500" kern="1200" dirty="0" smtClean="0"/>
        </a:p>
      </dsp:txBody>
      <dsp:txXfrm>
        <a:off x="4338762" y="2898606"/>
        <a:ext cx="1212123" cy="587774"/>
      </dsp:txXfrm>
    </dsp:sp>
    <dsp:sp modelId="{3841DE44-0E44-4CC1-A46B-6C528348CD6B}">
      <dsp:nvSpPr>
        <dsp:cNvPr id="0" name=""/>
        <dsp:cNvSpPr/>
      </dsp:nvSpPr>
      <dsp:spPr>
        <a:xfrm rot="1628804">
          <a:off x="3404644" y="2284659"/>
          <a:ext cx="26925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692589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683624" y="2227287"/>
        <a:ext cx="134629" cy="134629"/>
      </dsp:txXfrm>
    </dsp:sp>
    <dsp:sp modelId="{6982B07D-06C6-47C0-9E31-D1B227D63E2C}">
      <dsp:nvSpPr>
        <dsp:cNvPr id="0" name=""/>
        <dsp:cNvSpPr/>
      </dsp:nvSpPr>
      <dsp:spPr>
        <a:xfrm>
          <a:off x="5948927" y="2596702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/>
            <a:t>Чанти</a:t>
          </a:r>
          <a:endParaRPr lang="en-US" sz="1500" kern="1200" dirty="0" smtClean="0"/>
        </a:p>
      </dsp:txBody>
      <dsp:txXfrm>
        <a:off x="5967214" y="2614989"/>
        <a:ext cx="1212123" cy="587774"/>
      </dsp:txXfrm>
    </dsp:sp>
    <dsp:sp modelId="{D402EAA2-4243-4BB1-BB44-6DCEF5169B56}">
      <dsp:nvSpPr>
        <dsp:cNvPr id="0" name=""/>
        <dsp:cNvSpPr/>
      </dsp:nvSpPr>
      <dsp:spPr>
        <a:xfrm rot="4080082">
          <a:off x="882020" y="3375687"/>
          <a:ext cx="20424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042401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52160" y="3334569"/>
        <a:ext cx="102120" cy="102120"/>
      </dsp:txXfrm>
    </dsp:sp>
    <dsp:sp modelId="{817F4479-A40C-4CB6-9C06-02CED30DDE75}">
      <dsp:nvSpPr>
        <dsp:cNvPr id="0" name=""/>
        <dsp:cNvSpPr/>
      </dsp:nvSpPr>
      <dsp:spPr>
        <a:xfrm>
          <a:off x="2285747" y="4020305"/>
          <a:ext cx="2106740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Дидактичні ігри</a:t>
          </a:r>
          <a:endParaRPr lang="ru-RU" sz="1500" kern="1200" dirty="0"/>
        </a:p>
      </dsp:txBody>
      <dsp:txXfrm>
        <a:off x="2304034" y="4038592"/>
        <a:ext cx="2070166" cy="587774"/>
      </dsp:txXfrm>
    </dsp:sp>
    <dsp:sp modelId="{C417E76C-2B96-4989-A4B7-4D2C00ADEDD0}">
      <dsp:nvSpPr>
        <dsp:cNvPr id="0" name=""/>
        <dsp:cNvSpPr/>
      </dsp:nvSpPr>
      <dsp:spPr>
        <a:xfrm rot="20856835">
          <a:off x="4373611" y="4148587"/>
          <a:ext cx="162192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621924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44026" y="4117982"/>
        <a:ext cx="81096" cy="81096"/>
      </dsp:txXfrm>
    </dsp:sp>
    <dsp:sp modelId="{CF074565-E9E6-48E6-8FDA-F7BE002A5D0B}">
      <dsp:nvSpPr>
        <dsp:cNvPr id="0" name=""/>
        <dsp:cNvSpPr/>
      </dsp:nvSpPr>
      <dsp:spPr>
        <a:xfrm>
          <a:off x="5976660" y="3672405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Рольові</a:t>
          </a:r>
          <a:endParaRPr lang="ru-RU" sz="1500" kern="1200" dirty="0"/>
        </a:p>
      </dsp:txBody>
      <dsp:txXfrm>
        <a:off x="5994947" y="3690692"/>
        <a:ext cx="1212123" cy="587774"/>
      </dsp:txXfrm>
    </dsp:sp>
    <dsp:sp modelId="{7E6B9AE5-F07B-4D7E-AE09-2A77658FD51F}">
      <dsp:nvSpPr>
        <dsp:cNvPr id="0" name=""/>
        <dsp:cNvSpPr/>
      </dsp:nvSpPr>
      <dsp:spPr>
        <a:xfrm rot="939792">
          <a:off x="4361939" y="4544633"/>
          <a:ext cx="16452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645269" y="994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43442" y="4513444"/>
        <a:ext cx="82263" cy="82263"/>
      </dsp:txXfrm>
    </dsp:sp>
    <dsp:sp modelId="{A9171AED-2386-446B-86FA-48BE2CE85102}">
      <dsp:nvSpPr>
        <dsp:cNvPr id="0" name=""/>
        <dsp:cNvSpPr/>
      </dsp:nvSpPr>
      <dsp:spPr>
        <a:xfrm>
          <a:off x="5976660" y="4464498"/>
          <a:ext cx="1248697" cy="624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Рухливі</a:t>
          </a:r>
          <a:endParaRPr lang="ru-RU" sz="1500" kern="1200" dirty="0"/>
        </a:p>
      </dsp:txBody>
      <dsp:txXfrm>
        <a:off x="5994947" y="4482785"/>
        <a:ext cx="1212123" cy="587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60F5-C6FD-4245-AC3A-BF4D78B6802C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9348-D2F8-4BCF-A4EA-86D0816FD4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repeated phases: Stand up! Sit down! Take</a:t>
            </a:r>
            <a:r>
              <a:rPr lang="en-US" baseline="0" dirty="0" smtClean="0"/>
              <a:t> your pen, please!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8B3-1D12-46EA-ADEF-A0704A5FB72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16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nnv.ucoz.com/vide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zdd.1september.ru/article.php?ID=20080120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1%80%D0%BE%D0%BC%D0%B0%D0%B4%D1%8F%D0%BD%D0%B8%D0%BD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A1%D0%BE%D1%86%D1%96%D1%83%D0%B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richka.com/article/45898727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-inclusive.com/pravova-osnov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52962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Незвичайні діти в школі. Вивчення  іноземної мови  в умовах інклюзії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2800" dirty="0"/>
              <a:t>Гончарова Наталія Валеріївна</a:t>
            </a:r>
          </a:p>
          <a:p>
            <a:r>
              <a:rPr lang="uk-UA" sz="2800" dirty="0"/>
              <a:t>Вчитель іноземної мови (англійська)</a:t>
            </a:r>
          </a:p>
          <a:p>
            <a:r>
              <a:rPr lang="uk-UA" sz="2800" dirty="0"/>
              <a:t> Балаклійської загальноосвітньої </a:t>
            </a:r>
          </a:p>
          <a:p>
            <a:r>
              <a:rPr lang="uk-UA" sz="2800" dirty="0"/>
              <a:t>школи І-ІІІ ступенів №2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302433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i="1" u="sng" dirty="0" smtClean="0"/>
              <a:t>Для дітей з особливими потребами</a:t>
            </a:r>
            <a:r>
              <a:rPr lang="uk-UA" i="1" dirty="0" smtClean="0"/>
              <a:t>:</a:t>
            </a:r>
            <a:endParaRPr lang="uk-UA" dirty="0" smtClean="0"/>
          </a:p>
          <a:p>
            <a:r>
              <a:rPr lang="uk-UA" dirty="0" smtClean="0"/>
              <a:t>завдяки цілеспрямованому спілкуванню з однолітками поліпшується когнітивний, моторний, мовний, соціальний та емоційний розвиток дітей;</a:t>
            </a:r>
          </a:p>
          <a:p>
            <a:r>
              <a:rPr lang="uk-UA" dirty="0" smtClean="0"/>
              <a:t>ровесники відіграють роль моделей для дітей з особливими освітніми потребами;</a:t>
            </a:r>
          </a:p>
          <a:p>
            <a:r>
              <a:rPr lang="uk-UA" dirty="0" smtClean="0"/>
              <a:t>оволодіння новими вміннями та навичками відбувається функціонально;</a:t>
            </a:r>
          </a:p>
          <a:p>
            <a:r>
              <a:rPr lang="uk-UA" dirty="0" smtClean="0"/>
              <a:t>навчання проводиться з орієнтацією на сильні якості, здібності та інтереси дітей;</a:t>
            </a:r>
          </a:p>
          <a:p>
            <a:r>
              <a:rPr lang="uk-UA" dirty="0" smtClean="0"/>
              <a:t>у дітей є можливості для налагодження дружніх стосунків зі здоровими ровесниками й участі у громадському житті.</a:t>
            </a:r>
          </a:p>
          <a:p>
            <a:r>
              <a:rPr lang="uk-UA" i="1" u="sng" dirty="0" smtClean="0"/>
              <a:t>Для інших дітей:</a:t>
            </a:r>
            <a:endParaRPr lang="uk-UA" u="sng" dirty="0" smtClean="0"/>
          </a:p>
          <a:p>
            <a:r>
              <a:rPr lang="uk-UA" dirty="0" smtClean="0"/>
              <a:t>діти вчаться природно сприймати і толерантно ставитися до людських відмінностей;</a:t>
            </a:r>
          </a:p>
          <a:p>
            <a:r>
              <a:rPr lang="uk-UA" dirty="0" smtClean="0"/>
              <a:t>діти вчаться налагоджувати й підтримувати дружні стосунки з людьми, які відрізняються від них;</a:t>
            </a:r>
          </a:p>
          <a:p>
            <a:r>
              <a:rPr lang="uk-UA" dirty="0" smtClean="0"/>
              <a:t>діти вчаться співробітництву;</a:t>
            </a:r>
          </a:p>
          <a:p>
            <a:r>
              <a:rPr lang="uk-UA" dirty="0" smtClean="0"/>
              <a:t>діти вчаться поводитися нестандартно, бути винахідливими, а також співчувати іншим.</a:t>
            </a:r>
          </a:p>
          <a:p>
            <a:r>
              <a:rPr lang="uk-UA" i="1" u="sng" dirty="0" smtClean="0"/>
              <a:t>Для педагогів та фахівців:</a:t>
            </a:r>
            <a:endParaRPr lang="uk-UA" u="sng" dirty="0" smtClean="0"/>
          </a:p>
          <a:p>
            <a:r>
              <a:rPr lang="uk-UA" dirty="0" smtClean="0"/>
              <a:t>вчителі інклюзивних класів краще розуміють індивідуальні особливості учнів;</a:t>
            </a:r>
          </a:p>
          <a:p>
            <a:r>
              <a:rPr lang="uk-UA" dirty="0" smtClean="0"/>
              <a:t>вчителі оволодівають різноманітними педагогічними методиками, що дає їм змогу ефективно сприяти розвиткові дітей з урахуванням їхньої індивідуальності;</a:t>
            </a:r>
          </a:p>
          <a:p>
            <a:r>
              <a:rPr lang="uk-UA" dirty="0" smtClean="0"/>
              <a:t>спеціалісти (медики, педагоги спеціального профілю, інші фахівці) починають сприймати дітей більш цілісно, а також вчаться дивитися на життєві ситуації очима дітей.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</a:rPr>
              <a:t>Переваги інклюзивної освіти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: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134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5340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2016-2017 </a:t>
            </a:r>
            <a:r>
              <a:rPr lang="uk-UA" sz="2000" dirty="0" smtClean="0"/>
              <a:t>н.р. на базі Балаклійської ЗОШ №2 з’явився інклюзивний клас. Це 1-В клас, в якому навчається дитина з особливими освітніми потребами(зовсім сліпа дівчинка)…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3818054" cy="2863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62373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http://gonnv.ucoz.com/video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Гарне нюхове сприйняття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uk-UA" sz="2000" dirty="0" smtClean="0"/>
              <a:t>Прекрасний слух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uk-UA" sz="2000" dirty="0" smtClean="0"/>
              <a:t>Чудове тактильне сприйняття</a:t>
            </a:r>
            <a:r>
              <a:rPr lang="en-US" sz="2000" dirty="0" smtClean="0"/>
              <a:t>;</a:t>
            </a:r>
            <a:endParaRPr lang="ru-RU" sz="2000" dirty="0"/>
          </a:p>
          <a:p>
            <a:r>
              <a:rPr lang="uk-UA" sz="2000" dirty="0" smtClean="0"/>
              <a:t>Високий рівень інтелекту.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0" dirty="0" smtClean="0">
                <a:solidFill>
                  <a:schemeClr val="tx1"/>
                </a:solidFill>
              </a:rPr>
              <a:t>Сильні </a:t>
            </a:r>
            <a:r>
              <a:rPr lang="uk-UA" sz="2800" b="0" dirty="0" smtClean="0">
                <a:solidFill>
                  <a:schemeClr val="tx1"/>
                </a:solidFill>
                <a:effectLst/>
              </a:rPr>
              <a:t>якості</a:t>
            </a:r>
            <a:r>
              <a:rPr lang="en-US" sz="2800" b="0" dirty="0" smtClean="0">
                <a:solidFill>
                  <a:schemeClr val="tx1"/>
                </a:solidFill>
                <a:effectLst/>
              </a:rPr>
              <a:t>: </a:t>
            </a:r>
            <a:endParaRPr lang="ru-RU" sz="2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1048"/>
            <a:ext cx="4106475" cy="22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2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</a:rPr>
              <a:t>Проблеми у навчанні: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93637409"/>
              </p:ext>
            </p:extLst>
          </p:nvPr>
        </p:nvGraphicFramePr>
        <p:xfrm>
          <a:off x="1259632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212458" y="191683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24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</a:rPr>
              <a:t>Методи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68698681"/>
              </p:ext>
            </p:extLst>
          </p:nvPr>
        </p:nvGraphicFramePr>
        <p:xfrm>
          <a:off x="539552" y="1052736"/>
          <a:ext cx="8222799" cy="565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89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4608512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uk-UA" sz="2000" dirty="0" smtClean="0"/>
              <a:t>Індивідуальна робота</a:t>
            </a:r>
            <a:r>
              <a:rPr lang="en-US" sz="20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Повторення за вчителем</a:t>
            </a:r>
            <a:r>
              <a:rPr lang="en-US" sz="2000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Відчуття на дотик предметів та іграшок</a:t>
            </a:r>
            <a:r>
              <a:rPr lang="en-US" sz="2000" dirty="0" smtClean="0"/>
              <a:t>.</a:t>
            </a:r>
            <a:endParaRPr lang="en-US" sz="2000" dirty="0"/>
          </a:p>
          <a:p>
            <a:pPr marL="624078" indent="-514350">
              <a:buFont typeface="+mj-lt"/>
              <a:buAutoNum type="arabicPeriod"/>
            </a:pPr>
            <a:r>
              <a:rPr lang="uk-UA" sz="2000" dirty="0" smtClean="0"/>
              <a:t>Робота у парі</a:t>
            </a:r>
            <a:r>
              <a:rPr lang="en-US" sz="20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Питання та відповіді на них</a:t>
            </a:r>
            <a:r>
              <a:rPr lang="en-US" sz="2000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Розмова</a:t>
            </a:r>
            <a:r>
              <a:rPr lang="en-US" sz="2000" dirty="0" smtClean="0"/>
              <a:t>. 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2000" dirty="0" smtClean="0"/>
              <a:t>Робота у групі</a:t>
            </a:r>
            <a:r>
              <a:rPr lang="en-US" sz="20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uk-UA" sz="2000" dirty="0" smtClean="0"/>
              <a:t>Повторення разом</a:t>
            </a:r>
            <a:r>
              <a:rPr lang="en-US" sz="2000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uk-UA" sz="2000" dirty="0" smtClean="0"/>
              <a:t>Інструкції та виконання їх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effectLst/>
              </a:rPr>
              <a:t>Форми</a:t>
            </a:r>
            <a:r>
              <a:rPr lang="ru-RU" sz="2800" dirty="0">
                <a:solidFill>
                  <a:schemeClr val="tx1"/>
                </a:solidFill>
                <a:effectLst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8092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</a:rPr>
              <a:t>Проблеми,які виникають у вчителя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: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49329"/>
          </a:xfrm>
        </p:spPr>
        <p:txBody>
          <a:bodyPr/>
          <a:lstStyle/>
          <a:p>
            <a:r>
              <a:rPr lang="uk-UA" sz="2000" dirty="0" smtClean="0"/>
              <a:t>Відсутність досвіду в навчанні дітей з особливими освітніми потребами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uk-UA" sz="2000" dirty="0" smtClean="0"/>
              <a:t>Відсутність знань азбуки Брайля;  </a:t>
            </a:r>
            <a:endParaRPr lang="en-US" sz="2000" dirty="0"/>
          </a:p>
          <a:p>
            <a:r>
              <a:rPr lang="ru-RU" sz="2000" dirty="0" smtClean="0"/>
              <a:t>Відсутність </a:t>
            </a:r>
            <a:r>
              <a:rPr lang="uk-UA" sz="2000" dirty="0" smtClean="0"/>
              <a:t>спеціальних</a:t>
            </a:r>
            <a:r>
              <a:rPr lang="ru-RU" sz="2000" dirty="0" smtClean="0"/>
              <a:t> книжок та </a:t>
            </a:r>
            <a:r>
              <a:rPr lang="uk-UA" sz="2000" dirty="0" smtClean="0"/>
              <a:t>обладнання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7369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307000" cy="2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9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</a:rPr>
              <a:t>Перший епізод.</a:t>
            </a:r>
            <a:br>
              <a:rPr lang="uk-UA" sz="2800" dirty="0" smtClean="0">
                <a:solidFill>
                  <a:schemeClr val="tx1"/>
                </a:solidFill>
                <a:effectLst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</a:rPr>
              <a:t>Тема «Знайомство»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517023" cy="413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</a:rPr>
              <a:t>Другий епізод.</a:t>
            </a:r>
            <a:br>
              <a:rPr lang="uk-UA" sz="2800" dirty="0" smtClean="0">
                <a:solidFill>
                  <a:schemeClr val="tx1"/>
                </a:solidFill>
                <a:effectLst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</a:rPr>
              <a:t>Тема «Форми привітання»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22177" cy="42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</a:rPr>
              <a:t>Третій епізод.</a:t>
            </a:r>
            <a:br>
              <a:rPr lang="uk-UA" sz="2800" dirty="0" smtClean="0">
                <a:solidFill>
                  <a:schemeClr val="tx1"/>
                </a:solidFill>
                <a:effectLst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</a:rPr>
              <a:t>Тема « </a:t>
            </a:r>
            <a:r>
              <a:rPr lang="uk-UA" sz="2800" dirty="0">
                <a:solidFill>
                  <a:schemeClr val="tx1"/>
                </a:solidFill>
                <a:effectLst/>
              </a:rPr>
              <a:t>Ш</a:t>
            </a:r>
            <a:r>
              <a:rPr lang="uk-UA" sz="2800" dirty="0" smtClean="0">
                <a:solidFill>
                  <a:schemeClr val="tx1"/>
                </a:solidFill>
                <a:effectLst/>
              </a:rPr>
              <a:t>кола. Шкільні речі»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646878" cy="422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3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04865"/>
            <a:ext cx="7632848" cy="1800199"/>
          </a:xfrm>
        </p:spPr>
        <p:txBody>
          <a:bodyPr/>
          <a:lstStyle/>
          <a:p>
            <a:pPr algn="ctr"/>
            <a:r>
              <a:rPr lang="uk-UA" dirty="0" smtClean="0"/>
              <a:t>«Кожен має право на освіту…освіта має бути спрямована на розвиток людської особистості та посилення поваги до прав людини та основних свобод…»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dirty="0"/>
              <a:t>У</a:t>
            </a:r>
            <a:r>
              <a:rPr lang="uk-UA" dirty="0" smtClean="0"/>
              <a:t> Всесвітній декларації прав людини 1948 року зазначено: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80" y="4005064"/>
            <a:ext cx="370154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9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019" y="1481328"/>
            <a:ext cx="8338781" cy="5147717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uk-UA" sz="2000" dirty="0" smtClean="0"/>
              <a:t>Розвивати свої академічні знання;</a:t>
            </a:r>
            <a:endParaRPr lang="en-US" sz="2000" dirty="0" smtClean="0"/>
          </a:p>
          <a:p>
            <a:pPr marL="624078" indent="-514350">
              <a:buFont typeface="+mj-lt"/>
              <a:buAutoNum type="arabicPeriod"/>
            </a:pPr>
            <a:r>
              <a:rPr lang="uk-UA" sz="2000" dirty="0" smtClean="0"/>
              <a:t>Бути успішними;</a:t>
            </a:r>
            <a:endParaRPr lang="en-US" sz="2000" dirty="0" smtClean="0"/>
          </a:p>
          <a:p>
            <a:pPr marL="624078" indent="-514350">
              <a:buFont typeface="+mj-lt"/>
              <a:buAutoNum type="arabicPeriod"/>
            </a:pPr>
            <a:r>
              <a:rPr lang="uk-UA" sz="2000" dirty="0" smtClean="0"/>
              <a:t>Відчувати комфорт.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Я адаптую матеріал таким чином,щоб особливі діти могли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9" y="4221088"/>
            <a:ext cx="30781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30845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204864"/>
            <a:ext cx="30845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30908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8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Участь в семінарах, конференціях, дискусіях,</a:t>
            </a:r>
          </a:p>
          <a:p>
            <a:pPr marL="109728" indent="0">
              <a:buNone/>
            </a:pPr>
            <a:r>
              <a:rPr lang="uk-UA" sz="2000" dirty="0" smtClean="0"/>
              <a:t>    «круглих столах» тощо;</a:t>
            </a:r>
          </a:p>
          <a:p>
            <a:r>
              <a:rPr lang="uk-UA" sz="2000" dirty="0" smtClean="0"/>
              <a:t>Проходження спецкурсів;</a:t>
            </a:r>
          </a:p>
          <a:p>
            <a:r>
              <a:rPr lang="uk-UA" sz="2000" dirty="0" smtClean="0"/>
              <a:t>Показ майстер-класів;</a:t>
            </a:r>
          </a:p>
          <a:p>
            <a:r>
              <a:rPr lang="uk-UA" sz="2000" dirty="0" smtClean="0"/>
              <a:t>Робота в творчих групах;</a:t>
            </a:r>
          </a:p>
          <a:p>
            <a:r>
              <a:rPr lang="uk-UA" sz="2000" dirty="0" smtClean="0"/>
              <a:t>Співпраця з іншими спеціалістами (лікарями, дефектологами,  психологами тощо).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8012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Основними напрямками удосконалення рівня професійної компетентності вчителя  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65919"/>
            <a:ext cx="2988840" cy="2241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19131"/>
            <a:ext cx="3096344" cy="2243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0" y="4005064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3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000" dirty="0" smtClean="0"/>
              <a:t>Він достатньо гнучкий;</a:t>
            </a:r>
          </a:p>
          <a:p>
            <a:r>
              <a:rPr lang="uk-UA" sz="2000" dirty="0" smtClean="0"/>
              <a:t>Йому цікаві труднощі – і він готовий пробувати різні підходи;</a:t>
            </a:r>
          </a:p>
          <a:p>
            <a:r>
              <a:rPr lang="uk-UA" sz="2000" dirty="0" smtClean="0"/>
              <a:t>Він поважає індивідуальні відмінності;</a:t>
            </a:r>
          </a:p>
          <a:p>
            <a:r>
              <a:rPr lang="uk-UA" sz="2000" dirty="0" smtClean="0"/>
              <a:t>Може слухати і застосовувати рекомендації й поради інших фахівців;</a:t>
            </a:r>
          </a:p>
          <a:p>
            <a:r>
              <a:rPr lang="uk-UA" sz="2000" dirty="0" smtClean="0"/>
              <a:t>Він відчуває себе впевнено в присутності іншого дорослого в класі;</a:t>
            </a:r>
          </a:p>
          <a:p>
            <a:r>
              <a:rPr lang="uk-UA" sz="2000" dirty="0" smtClean="0"/>
              <a:t>Він готовий працювати з іншими вчителями в одній команді. 																				</a:t>
            </a:r>
            <a:r>
              <a:rPr lang="uk-UA" sz="2000" dirty="0" err="1" smtClean="0"/>
              <a:t>Джим</a:t>
            </a:r>
            <a:r>
              <a:rPr lang="uk-UA" sz="2000" dirty="0" smtClean="0"/>
              <a:t> </a:t>
            </a:r>
            <a:r>
              <a:rPr lang="uk-UA" sz="2000" dirty="0" err="1" smtClean="0"/>
              <a:t>Леско</a:t>
            </a:r>
            <a:r>
              <a:rPr lang="uk-UA" sz="2000" dirty="0" smtClean="0"/>
              <a:t>,США.						</a:t>
            </a:r>
          </a:p>
          <a:p>
            <a:pPr marL="109728" indent="0" algn="ctr">
              <a:buNone/>
            </a:pPr>
            <a:r>
              <a:rPr lang="en-US" sz="2000" dirty="0" smtClean="0">
                <a:hlinkClick r:id="rId2"/>
              </a:rPr>
              <a:t>http://zdd.1september.ru/article.php?ID=200801204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Звичайний вчитель може бути успішним в інклюзивній школі за умови,якщо: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5032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5" y="1481138"/>
            <a:ext cx="694521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1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Інклюзія</a:t>
            </a:r>
            <a:r>
              <a:rPr lang="ru-RU" sz="2000" dirty="0" smtClean="0"/>
              <a:t> (від </a:t>
            </a:r>
            <a:r>
              <a:rPr lang="ru-RU" sz="2000" dirty="0">
                <a:hlinkClick r:id="rId2" tooltip="Англійська мова"/>
              </a:rPr>
              <a:t>англ.</a:t>
            </a:r>
            <a:r>
              <a:rPr lang="ru-RU" sz="2000" dirty="0"/>
              <a:t> </a:t>
            </a:r>
            <a:r>
              <a:rPr lang="en-US" sz="2000" i="1" dirty="0"/>
              <a:t>inclusion</a:t>
            </a:r>
            <a:r>
              <a:rPr lang="en-US" sz="2000" dirty="0"/>
              <a:t> — </a:t>
            </a:r>
            <a:r>
              <a:rPr lang="ru-RU" sz="2000" dirty="0"/>
              <a:t>включення) — процес збільшення ступеня участі всіх </a:t>
            </a:r>
            <a:r>
              <a:rPr lang="ru-RU" sz="2000" dirty="0">
                <a:hlinkClick r:id="rId3" tooltip="Громадянин"/>
              </a:rPr>
              <a:t>громадян</a:t>
            </a:r>
            <a:r>
              <a:rPr lang="ru-RU" sz="2000" dirty="0"/>
              <a:t> в </a:t>
            </a:r>
            <a:r>
              <a:rPr lang="ru-RU" sz="2000" dirty="0">
                <a:hlinkClick r:id="rId4" tooltip="Соціум"/>
              </a:rPr>
              <a:t>соціумі</a:t>
            </a:r>
            <a:r>
              <a:rPr lang="ru-RU" sz="2000" dirty="0"/>
              <a:t>. І насамперед тих, що мають труднощі у фізичному чи розумовому розвитку. Він передбачає розробку і застосування таких конкретних рішень, які зможуть дозволити кожній людині рівноправно брати участь в академічному і суспільному житті. 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23528" y="313603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  Інклюзивна </a:t>
            </a:r>
            <a:r>
              <a:rPr lang="ru-RU" sz="2000" b="1" dirty="0"/>
              <a:t>освіта</a:t>
            </a:r>
            <a:r>
              <a:rPr lang="ru-RU" sz="2000" dirty="0"/>
              <a:t> – </a:t>
            </a:r>
            <a:r>
              <a:rPr lang="ru-RU" sz="2000" i="1" dirty="0"/>
              <a:t>це система освітніх пос</a:t>
            </a:r>
            <a:r>
              <a:rPr lang="ru-RU" sz="2000" dirty="0"/>
              <a:t>луг, що ґрунтується на принципі забезпечення основного права дітей на освіту та права здобувати її за місцем проживання, що передбачає навчання дитини з особливими освітніми потребами в умовах загальноосвітнього закладу.</a:t>
            </a:r>
          </a:p>
        </p:txBody>
      </p:sp>
    </p:spTree>
    <p:extLst>
      <p:ext uri="{BB962C8B-B14F-4D97-AF65-F5344CB8AC3E}">
        <p14:creationId xmlns:p14="http://schemas.microsoft.com/office/powerpoint/2010/main" val="53069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951274"/>
              </p:ext>
            </p:extLst>
          </p:nvPr>
        </p:nvGraphicFramePr>
        <p:xfrm>
          <a:off x="457200" y="1481138"/>
          <a:ext cx="8229600" cy="461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/>
              </a:rPr>
              <a:t>Статистичні</a:t>
            </a:r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effectLst/>
              </a:rPr>
              <a:t>данні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165304"/>
            <a:ext cx="45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3"/>
              </a:rPr>
              <a:t>http://strichka.com/article/45898727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2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60608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Нормативно - правове забезпечення інклюзивної освіти: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73448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indent="-342900">
              <a:buClr>
                <a:schemeClr val="accent1"/>
              </a:buClr>
              <a:buFont typeface="Lucida Sans Unicode" pitchFamily="34" charset="0"/>
              <a:buChar char="‣"/>
            </a:pPr>
            <a:r>
              <a:rPr lang="uk-UA" sz="2400" dirty="0"/>
              <a:t> </a:t>
            </a:r>
            <a:r>
              <a:rPr lang="uk-UA" sz="2000" dirty="0" smtClean="0"/>
              <a:t>Наказом </a:t>
            </a:r>
            <a:r>
              <a:rPr lang="ru-RU" sz="2000" dirty="0"/>
              <a:t>МОН </a:t>
            </a:r>
            <a:r>
              <a:rPr lang="uk-UA" sz="2000" dirty="0"/>
              <a:t>від 01.10.2010 р. № 912</a:t>
            </a:r>
            <a:r>
              <a:rPr lang="ru-RU" sz="2000" dirty="0"/>
              <a:t>  </a:t>
            </a:r>
            <a:r>
              <a:rPr lang="uk-UA" sz="2000" dirty="0"/>
              <a:t>затверджено Концепцію розвитку інклюзивного навчання</a:t>
            </a:r>
          </a:p>
          <a:p>
            <a:pPr marL="361950" indent="266700"/>
            <a:endParaRPr lang="uk-UA" sz="2000" dirty="0"/>
          </a:p>
          <a:p>
            <a:pPr marL="704850" indent="-342900">
              <a:buClr>
                <a:schemeClr val="accent1"/>
              </a:buClr>
              <a:buFont typeface="Lucida Sans Unicode" pitchFamily="34" charset="0"/>
              <a:buChar char="‣"/>
            </a:pPr>
            <a:r>
              <a:rPr lang="uk-UA" sz="2000" dirty="0"/>
              <a:t>Порядок організації інклюзивного навчання у загальноосвітніх навчальних закладах, затверджений постановою Кабінету Міністрів України  від 15 серпня 2011 р. № 872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323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3816424"/>
          </a:xfrm>
        </p:spPr>
        <p:txBody>
          <a:bodyPr>
            <a:normAutofit/>
          </a:bodyPr>
          <a:lstStyle/>
          <a:p>
            <a:pPr lvl="1">
              <a:buFont typeface="Lucida Sans Unicode" pitchFamily="34" charset="0"/>
              <a:buChar char="‣"/>
            </a:pPr>
            <a:r>
              <a:rPr lang="ru-RU" sz="2000" dirty="0"/>
              <a:t>Постанова КМ України  від 15 серпня 2011 р. № 872 «Про затвердження Порядку  організації інклюзивного навчання   у загальноосвітніх навчальних закладах</a:t>
            </a:r>
            <a:r>
              <a:rPr lang="ru-RU" sz="2000" dirty="0" smtClean="0"/>
              <a:t>»</a:t>
            </a:r>
          </a:p>
          <a:p>
            <a:pPr lvl="1">
              <a:buFont typeface="Lucida Sans Unicode" pitchFamily="34" charset="0"/>
              <a:buChar char="‣"/>
            </a:pPr>
            <a:r>
              <a:rPr lang="uk-UA" sz="2000" dirty="0"/>
              <a:t>Лист МОНУ від 12.07.2016 № 1/9-364 «Про організаційно-методичні засади забезпечення навчально-виховного процесу для учнів з особливими освітніми потребами загальноосвітніх навчальних закладів у 2016-2017 н.р.»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marL="109728" indent="0" algn="ctr">
              <a:buNone/>
            </a:pPr>
            <a:r>
              <a:rPr lang="en-US" sz="2000" dirty="0" smtClean="0">
                <a:hlinkClick r:id="rId2"/>
              </a:rPr>
              <a:t>http://education-inclusive.com/pravova-osnova/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Нормативно - правове забезпечення інклюзивної </a:t>
            </a:r>
            <a:r>
              <a:rPr lang="ru-RU" sz="2800" b="1" dirty="0" smtClean="0"/>
              <a:t>освіти: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913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531848"/>
          </a:xfrm>
        </p:spPr>
        <p:txBody>
          <a:bodyPr>
            <a:norm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перше з’явився у Саламанкській декларації, опублікованій </a:t>
            </a:r>
            <a:r>
              <a:rPr lang="ru-RU" sz="2000" dirty="0"/>
              <a:t>у 1994 р</a:t>
            </a:r>
            <a:r>
              <a:rPr lang="ru-RU" sz="2000" dirty="0" smtClean="0"/>
              <a:t>. </a:t>
            </a:r>
            <a:r>
              <a:rPr lang="ru-RU" sz="2000" dirty="0"/>
              <a:t>Тут подано його основне визначення «особливі потреби». Воно стосується всіх дітей і молодих людей, чиї потреби залежать від різної фізичної чи розумової недостатності або труднощів, пов'язаних з навчанням. Чимало дітей мають труднощі в навчанні, відтак ‒ спеціальні освітні потреби на певних етапах свого навчання в </a:t>
            </a:r>
            <a:r>
              <a:rPr lang="ru-RU" sz="2000" dirty="0" smtClean="0"/>
              <a:t>школі.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effectLst/>
              </a:rPr>
              <a:t>«Діти з особливими освітніми потребами» -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248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</a:t>
            </a:r>
            <a:r>
              <a:rPr lang="uk-UA" sz="2000" dirty="0" smtClean="0"/>
              <a:t>. Діти з порушенням інтелекту (розумово відсталі).</a:t>
            </a:r>
          </a:p>
          <a:p>
            <a:r>
              <a:rPr lang="uk-UA" sz="2000" dirty="0" smtClean="0"/>
              <a:t>2. Діти з відхиленнями в пізнавальному розвитку (із затриманням психічного розвитку).</a:t>
            </a:r>
          </a:p>
          <a:p>
            <a:r>
              <a:rPr lang="uk-UA" sz="2000" dirty="0" smtClean="0"/>
              <a:t>3. Діти з порушеннями слуху.</a:t>
            </a:r>
          </a:p>
          <a:p>
            <a:r>
              <a:rPr lang="uk-UA" sz="2000" dirty="0" smtClean="0"/>
              <a:t>4. Діти з порушеннями зору.</a:t>
            </a:r>
          </a:p>
          <a:p>
            <a:r>
              <a:rPr lang="uk-UA" sz="2000" dirty="0" smtClean="0"/>
              <a:t>5. Діти з порушенням опорно-рухового апарату.</a:t>
            </a:r>
          </a:p>
          <a:p>
            <a:r>
              <a:rPr lang="uk-UA" sz="2000" dirty="0" smtClean="0"/>
              <a:t>6. Діти з порушенням мовлення.</a:t>
            </a:r>
          </a:p>
          <a:p>
            <a:r>
              <a:rPr lang="uk-UA" sz="2000" dirty="0" smtClean="0"/>
              <a:t>7. Діти з емоційними розладами, у тому числі з раннім дитячим аутизмом (хворобливим станом психіки).</a:t>
            </a:r>
          </a:p>
          <a:p>
            <a:r>
              <a:rPr lang="uk-UA" sz="2000" dirty="0" smtClean="0"/>
              <a:t>8. Діти з порушеннями поведінки і діяльності.</a:t>
            </a:r>
          </a:p>
          <a:p>
            <a:r>
              <a:rPr lang="uk-UA" sz="2000" dirty="0" smtClean="0"/>
              <a:t>9. Діти зі складними комплексними порушеннями.</a:t>
            </a:r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>ДО ДІТЕЙ ІЗ ПРОБЛЕМАМИ 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РОЗВИТКУ НАЛЕЖАТЬ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: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796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цінність людини не залежить від її здібностей і досягнень;</a:t>
            </a:r>
          </a:p>
          <a:p>
            <a:r>
              <a:rPr lang="uk-UA" dirty="0" smtClean="0"/>
              <a:t>кожна людина здатна відчувати і думати;</a:t>
            </a:r>
          </a:p>
          <a:p>
            <a:r>
              <a:rPr lang="uk-UA" dirty="0" smtClean="0"/>
              <a:t>кожна людина має право на спілкування і на те, щоб бути почутою;</a:t>
            </a:r>
          </a:p>
          <a:p>
            <a:r>
              <a:rPr lang="uk-UA" dirty="0" smtClean="0"/>
              <a:t>адаптація системи до потреб дитини, а не навпаки;</a:t>
            </a:r>
          </a:p>
          <a:p>
            <a:r>
              <a:rPr lang="uk-UA" dirty="0" smtClean="0"/>
              <a:t>справжня освіта може здійснюватися тільки в контексті реальних взаємостосунків;</a:t>
            </a:r>
          </a:p>
          <a:p>
            <a:r>
              <a:rPr lang="uk-UA" dirty="0" smtClean="0"/>
              <a:t>всі люди потребують підтримки і дружби ровесників;</a:t>
            </a:r>
          </a:p>
          <a:p>
            <a:r>
              <a:rPr lang="uk-UA" dirty="0" smtClean="0"/>
              <a:t>задоволення індивідуальних освітніх потреб кожної дитини;</a:t>
            </a:r>
          </a:p>
          <a:p>
            <a:r>
              <a:rPr lang="uk-UA" dirty="0" smtClean="0"/>
              <a:t>визнання спроможності до навчання кожної дитини та, відповідно, необхідність створення суспільством відповідних для цього умов;</a:t>
            </a:r>
          </a:p>
          <a:p>
            <a:r>
              <a:rPr lang="uk-UA" dirty="0" smtClean="0"/>
              <a:t>залучення батьків до навчального процесу дітей як рівноправних партнерів та перших вчителів своїх дітей;</a:t>
            </a:r>
          </a:p>
          <a:p>
            <a:r>
              <a:rPr lang="uk-UA" dirty="0" smtClean="0"/>
              <a:t>командний підхід у навчанні та вихованні дітей, що передбачає залучення педагогів, батьків та спеціалістів;</a:t>
            </a:r>
          </a:p>
          <a:p>
            <a:r>
              <a:rPr lang="uk-UA" dirty="0" smtClean="0"/>
              <a:t>складність завдань повинна відповідати здібностям дитини;</a:t>
            </a:r>
          </a:p>
          <a:p>
            <a:r>
              <a:rPr lang="uk-UA" dirty="0" smtClean="0"/>
              <a:t>рівний доступ до навчання у загальноосвітніх закладах та отримання якісної освіти кожною дитиною;</a:t>
            </a:r>
          </a:p>
          <a:p>
            <a:r>
              <a:rPr lang="uk-UA" dirty="0" smtClean="0"/>
              <a:t>подолання потенційних бар'єрів в навчанні.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chemeClr val="tx1"/>
                </a:solidFill>
                <a:effectLst/>
              </a:rPr>
              <a:t>Інклюзивна освіта </a:t>
            </a:r>
            <a:r>
              <a:rPr lang="uk-UA" sz="2800" i="1" dirty="0" smtClean="0">
                <a:solidFill>
                  <a:schemeClr val="tx1"/>
                </a:solidFill>
                <a:effectLst/>
              </a:rPr>
              <a:t>базується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на таких 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принципах: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9834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401</TotalTime>
  <Words>1018</Words>
  <Application>Microsoft Office PowerPoint</Application>
  <PresentationFormat>Экран (4:3)</PresentationFormat>
  <Paragraphs>130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Незвичайні діти в школі. Вивчення  іноземної мови  в умовах інклюзії</vt:lpstr>
      <vt:lpstr> У Всесвітній декларації прав людини 1948 року зазначено:</vt:lpstr>
      <vt:lpstr>Презентация PowerPoint</vt:lpstr>
      <vt:lpstr>Статистичні данні</vt:lpstr>
      <vt:lpstr>Презентация PowerPoint</vt:lpstr>
      <vt:lpstr>Презентация PowerPoint</vt:lpstr>
      <vt:lpstr>«Діти з особливими освітніми потребами» -</vt:lpstr>
      <vt:lpstr>ДО ДІТЕЙ ІЗ ПРОБЛЕМАМИ  РОЗВИТКУ НАЛЕЖАТЬ:</vt:lpstr>
      <vt:lpstr>Інклюзивна освіта базується на таких принципах:</vt:lpstr>
      <vt:lpstr>Переваги інклюзивної освіти:</vt:lpstr>
      <vt:lpstr>Презентация PowerPoint</vt:lpstr>
      <vt:lpstr>Сильні якості: </vt:lpstr>
      <vt:lpstr>Проблеми у навчанні:</vt:lpstr>
      <vt:lpstr>Методи:</vt:lpstr>
      <vt:lpstr>Форми:</vt:lpstr>
      <vt:lpstr>Проблеми,які виникають у вчителя:</vt:lpstr>
      <vt:lpstr>Перший епізод. Тема «Знайомство»</vt:lpstr>
      <vt:lpstr>Другий епізод. Тема «Форми привітання»</vt:lpstr>
      <vt:lpstr>Третій епізод. Тема « Школа. Шкільні речі»</vt:lpstr>
      <vt:lpstr>Я адаптую матеріал таким чином,щоб особливі діти могли</vt:lpstr>
      <vt:lpstr>Основними напрямками удосконалення рівня професійної компетентності вчителя  </vt:lpstr>
      <vt:lpstr>Звичайний вчитель може бути успішним в інклюзивній школі за умови,якщо: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Незвичайні діти в школі. Вивчення  іноземної мови  в умовах інклюзії</dc:title>
  <dc:creator>Андрей</dc:creator>
  <cp:lastModifiedBy>Андрей</cp:lastModifiedBy>
  <cp:revision>44</cp:revision>
  <dcterms:created xsi:type="dcterms:W3CDTF">2016-10-24T12:58:50Z</dcterms:created>
  <dcterms:modified xsi:type="dcterms:W3CDTF">2016-11-20T15:22:46Z</dcterms:modified>
</cp:coreProperties>
</file>